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13"/>
  </p:notesMasterIdLst>
  <p:handoutMasterIdLst>
    <p:handoutMasterId r:id="rId14"/>
  </p:handoutMasterIdLst>
  <p:sldIdLst>
    <p:sldId id="2076137594" r:id="rId5"/>
    <p:sldId id="4256" r:id="rId6"/>
    <p:sldId id="2076137583" r:id="rId7"/>
    <p:sldId id="2076137588" r:id="rId8"/>
    <p:sldId id="2076137589" r:id="rId9"/>
    <p:sldId id="2076137584" r:id="rId10"/>
    <p:sldId id="2076137590" r:id="rId11"/>
    <p:sldId id="2076137591" r:id="rId1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eral content" id="{F8FC4E58-4B95-412B-BB13-0CB9B192F7F4}">
          <p14:sldIdLst/>
        </p14:section>
        <p14:section name="Summary Section" id="{96F55E79-1DCC-4C6B-B9AF-CEAB2B5E22AC}">
          <p14:sldIdLst>
            <p14:sldId id="2076137594"/>
          </p14:sldIdLst>
        </p14:section>
        <p14:section name="Management of Content model" id="{FE929227-379B-4361-9FB0-66F765DD82EE}">
          <p14:sldIdLst>
            <p14:sldId id="4256"/>
          </p14:sldIdLst>
        </p14:section>
        <p14:section name="Work Process / Content Management Content creation and validation – Level 200" id="{0DFC9BE5-FE74-4356-8A9D-B55CA0766DD1}">
          <p14:sldIdLst>
            <p14:sldId id="2076137583"/>
          </p14:sldIdLst>
        </p14:section>
        <p14:section name="Work Process / Content Management Content creation and validation – Level 300" id="{52CDF0DB-F918-42DA-BAE3-D0D1D3E3CAB4}">
          <p14:sldIdLst>
            <p14:sldId id="2076137588"/>
          </p14:sldIdLst>
        </p14:section>
        <p14:section name="Work Process / Content Management Content creation and validation – Level 400" id="{6DCBEF1F-508E-4E43-A09F-7CEE7E80B09A}">
          <p14:sldIdLst>
            <p14:sldId id="2076137589"/>
          </p14:sldIdLst>
        </p14:section>
        <p14:section name="Work Process / Content Management Content creation and validation – Level 400" id="{2FED65D8-2899-4BF3-9230-A5E200ECF410}">
          <p14:sldIdLst>
            <p14:sldId id="2076137584"/>
          </p14:sldIdLst>
        </p14:section>
        <p14:section name="Work Process / Content Management Content creation and validation – Level 500" id="{28111DA9-00C6-4FC0-9ABC-AD05E03F83E2}">
          <p14:sldIdLst>
            <p14:sldId id="2076137590"/>
          </p14:sldIdLst>
        </p14:section>
        <p14:section name="Work Process / Content Management Content creation and validation – Nirvana?" id="{C6575263-CB6B-4A42-BC8B-A4C677F01910}">
          <p14:sldIdLst>
            <p14:sldId id="2076137591"/>
          </p14:sldIdLst>
        </p14:section>
        <p14:section name="What's Next" id="{0DD7634E-2745-4AE3-9154-69A94C58A86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Simon Hudson" initials="SH" lastIdx="1" clrIdx="7">
    <p:extLst>
      <p:ext uri="{19B8F6BF-5375-455C-9EA6-DF929625EA0E}">
        <p15:presenceInfo xmlns:p15="http://schemas.microsoft.com/office/powerpoint/2012/main" userId="Simon Hudson" providerId="None"/>
      </p:ext>
    </p:extLst>
  </p:cmAuthor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S::vesaj@microsoft.com::c7243be1-99a3-4752-ab2a-0cf698cf8236" providerId="AD"/>
      </p:ext>
    </p:extLst>
  </p:cmAuthor>
  <p:cmAuthor id="5" name="Denise Trabona" initials="DT" lastIdx="94" clrIdx="5">
    <p:extLst>
      <p:ext uri="{19B8F6BF-5375-455C-9EA6-DF929625EA0E}">
        <p15:presenceInfo xmlns:p15="http://schemas.microsoft.com/office/powerpoint/2012/main" userId="S::denisetr@microsoft.com::2d13634b-153a-4e9a-9a6f-fd7c460b6d72" providerId="AD"/>
      </p:ext>
    </p:extLst>
  </p:cmAuthor>
  <p:cmAuthor id="6" name="Hugo Bernier" initials="HB" lastIdx="1" clrIdx="6">
    <p:extLst>
      <p:ext uri="{19B8F6BF-5375-455C-9EA6-DF929625EA0E}">
        <p15:presenceInfo xmlns:p15="http://schemas.microsoft.com/office/powerpoint/2012/main" userId="Hugo Berni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724"/>
    <a:srgbClr val="5155AC"/>
    <a:srgbClr val="00188F"/>
    <a:srgbClr val="5C2D91"/>
    <a:srgbClr val="EAF4FC"/>
    <a:srgbClr val="32145A"/>
    <a:srgbClr val="5C005C"/>
    <a:srgbClr val="004B1C"/>
    <a:srgbClr val="4E4E4E"/>
    <a:srgbClr val="B6B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7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6688E1-1416-4CB2-AF95-BE5D39F9DD62}" type="doc">
      <dgm:prSet loTypeId="urn:microsoft.com/office/officeart/2005/8/layout/cycle8" loCatId="cycle" qsTypeId="urn:microsoft.com/office/officeart/2005/8/quickstyle/simple1" qsCatId="simple" csTypeId="urn:microsoft.com/office/officeart/2005/8/colors/accent2_1" csCatId="accent2" phldr="1"/>
      <dgm:spPr/>
    </dgm:pt>
    <dgm:pt modelId="{7FD681FD-9080-4DB9-9F96-D50E3B832F79}">
      <dgm:prSet phldrT="[Text]"/>
      <dgm:spPr/>
      <dgm:t>
        <a:bodyPr/>
        <a:lstStyle/>
        <a:p>
          <a:r>
            <a:rPr lang="en-US"/>
            <a:t>Create</a:t>
          </a:r>
        </a:p>
      </dgm:t>
    </dgm:pt>
    <dgm:pt modelId="{A4069D16-BFD5-445E-93B1-D30636C4328A}" type="parTrans" cxnId="{B8DBFCB1-F510-4F31-ACF1-60E0E4BFF582}">
      <dgm:prSet/>
      <dgm:spPr/>
      <dgm:t>
        <a:bodyPr/>
        <a:lstStyle/>
        <a:p>
          <a:endParaRPr lang="en-US"/>
        </a:p>
      </dgm:t>
    </dgm:pt>
    <dgm:pt modelId="{3C94E80D-9591-4072-8CD4-360BA5ABA442}" type="sibTrans" cxnId="{B8DBFCB1-F510-4F31-ACF1-60E0E4BFF582}">
      <dgm:prSet/>
      <dgm:spPr/>
      <dgm:t>
        <a:bodyPr/>
        <a:lstStyle/>
        <a:p>
          <a:endParaRPr lang="en-US"/>
        </a:p>
      </dgm:t>
    </dgm:pt>
    <dgm:pt modelId="{DA9ACFBC-C34E-4510-9DFA-008840C94D1F}">
      <dgm:prSet phldrT="[Text]"/>
      <dgm:spPr/>
      <dgm:t>
        <a:bodyPr/>
        <a:lstStyle/>
        <a:p>
          <a:r>
            <a:rPr lang="en-US"/>
            <a:t>Publish</a:t>
          </a:r>
        </a:p>
      </dgm:t>
    </dgm:pt>
    <dgm:pt modelId="{30031A43-E8D6-407A-8C84-5DB49198E74B}" type="parTrans" cxnId="{D80A871B-BE0A-41FC-9787-4924C17D0155}">
      <dgm:prSet/>
      <dgm:spPr/>
      <dgm:t>
        <a:bodyPr/>
        <a:lstStyle/>
        <a:p>
          <a:endParaRPr lang="en-US"/>
        </a:p>
      </dgm:t>
    </dgm:pt>
    <dgm:pt modelId="{CB49DEFA-1FF1-4EBA-8A52-CB8B0AB0BEE3}" type="sibTrans" cxnId="{D80A871B-BE0A-41FC-9787-4924C17D0155}">
      <dgm:prSet/>
      <dgm:spPr/>
      <dgm:t>
        <a:bodyPr/>
        <a:lstStyle/>
        <a:p>
          <a:endParaRPr lang="en-US"/>
        </a:p>
      </dgm:t>
    </dgm:pt>
    <dgm:pt modelId="{C82E04DA-0D21-4967-BA18-E1AE2028E038}" type="pres">
      <dgm:prSet presAssocID="{9A6688E1-1416-4CB2-AF95-BE5D39F9DD62}" presName="compositeShape" presStyleCnt="0">
        <dgm:presLayoutVars>
          <dgm:chMax val="7"/>
          <dgm:dir/>
          <dgm:resizeHandles val="exact"/>
        </dgm:presLayoutVars>
      </dgm:prSet>
      <dgm:spPr/>
    </dgm:pt>
    <dgm:pt modelId="{C569B4D1-E9CC-436A-BB64-55211B009AD4}" type="pres">
      <dgm:prSet presAssocID="{9A6688E1-1416-4CB2-AF95-BE5D39F9DD62}" presName="wedge1" presStyleLbl="node1" presStyleIdx="0" presStyleCnt="2"/>
      <dgm:spPr/>
    </dgm:pt>
    <dgm:pt modelId="{00C91864-D97C-4D46-B16F-5124D8FFD1DF}" type="pres">
      <dgm:prSet presAssocID="{9A6688E1-1416-4CB2-AF95-BE5D39F9DD62}" presName="dummy1a" presStyleCnt="0"/>
      <dgm:spPr/>
    </dgm:pt>
    <dgm:pt modelId="{3C43F6E9-CFD3-479C-9A7C-AED0CF927E16}" type="pres">
      <dgm:prSet presAssocID="{9A6688E1-1416-4CB2-AF95-BE5D39F9DD62}" presName="dummy1b" presStyleCnt="0"/>
      <dgm:spPr/>
    </dgm:pt>
    <dgm:pt modelId="{E4BA38BD-BAD0-43D7-9FB1-858D61621A81}" type="pres">
      <dgm:prSet presAssocID="{9A6688E1-1416-4CB2-AF95-BE5D39F9DD62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66114A97-A005-44FE-8055-9BF3311AA8EC}" type="pres">
      <dgm:prSet presAssocID="{9A6688E1-1416-4CB2-AF95-BE5D39F9DD62}" presName="wedge2" presStyleLbl="node1" presStyleIdx="1" presStyleCnt="2"/>
      <dgm:spPr/>
    </dgm:pt>
    <dgm:pt modelId="{7D2A3C12-6D52-44EB-B17A-4DC4EF04EE62}" type="pres">
      <dgm:prSet presAssocID="{9A6688E1-1416-4CB2-AF95-BE5D39F9DD62}" presName="dummy2a" presStyleCnt="0"/>
      <dgm:spPr/>
    </dgm:pt>
    <dgm:pt modelId="{8C04FBE9-57A1-48EF-94CA-9CA8225C0E6D}" type="pres">
      <dgm:prSet presAssocID="{9A6688E1-1416-4CB2-AF95-BE5D39F9DD62}" presName="dummy2b" presStyleCnt="0"/>
      <dgm:spPr/>
    </dgm:pt>
    <dgm:pt modelId="{DA58A334-8B5E-47C4-9961-A0A5382AB81D}" type="pres">
      <dgm:prSet presAssocID="{9A6688E1-1416-4CB2-AF95-BE5D39F9DD62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  <dgm:pt modelId="{BB285D43-BA77-4FEC-AC44-C214BEFAA923}" type="pres">
      <dgm:prSet presAssocID="{3C94E80D-9591-4072-8CD4-360BA5ABA442}" presName="arrowWedge1" presStyleLbl="fgSibTrans2D1" presStyleIdx="0" presStyleCnt="2"/>
      <dgm:spPr/>
    </dgm:pt>
    <dgm:pt modelId="{08D6C268-C875-41A3-859B-68FAD39DC9B2}" type="pres">
      <dgm:prSet presAssocID="{CB49DEFA-1FF1-4EBA-8A52-CB8B0AB0BEE3}" presName="arrowWedge2" presStyleLbl="fgSibTrans2D1" presStyleIdx="1" presStyleCnt="2"/>
      <dgm:spPr/>
    </dgm:pt>
  </dgm:ptLst>
  <dgm:cxnLst>
    <dgm:cxn modelId="{D80A871B-BE0A-41FC-9787-4924C17D0155}" srcId="{9A6688E1-1416-4CB2-AF95-BE5D39F9DD62}" destId="{DA9ACFBC-C34E-4510-9DFA-008840C94D1F}" srcOrd="1" destOrd="0" parTransId="{30031A43-E8D6-407A-8C84-5DB49198E74B}" sibTransId="{CB49DEFA-1FF1-4EBA-8A52-CB8B0AB0BEE3}"/>
    <dgm:cxn modelId="{5BD5A928-F6CD-4F7B-9E9C-1058A363361B}" type="presOf" srcId="{7FD681FD-9080-4DB9-9F96-D50E3B832F79}" destId="{C569B4D1-E9CC-436A-BB64-55211B009AD4}" srcOrd="0" destOrd="0" presId="urn:microsoft.com/office/officeart/2005/8/layout/cycle8"/>
    <dgm:cxn modelId="{5146AF77-94A8-4050-B578-35495AA3808A}" type="presOf" srcId="{7FD681FD-9080-4DB9-9F96-D50E3B832F79}" destId="{E4BA38BD-BAD0-43D7-9FB1-858D61621A81}" srcOrd="1" destOrd="0" presId="urn:microsoft.com/office/officeart/2005/8/layout/cycle8"/>
    <dgm:cxn modelId="{30E0507E-966C-47A1-BAC0-7A332740D415}" type="presOf" srcId="{DA9ACFBC-C34E-4510-9DFA-008840C94D1F}" destId="{DA58A334-8B5E-47C4-9961-A0A5382AB81D}" srcOrd="1" destOrd="0" presId="urn:microsoft.com/office/officeart/2005/8/layout/cycle8"/>
    <dgm:cxn modelId="{C8B33BB0-04EF-4FBB-855B-E7DC0D616D36}" type="presOf" srcId="{DA9ACFBC-C34E-4510-9DFA-008840C94D1F}" destId="{66114A97-A005-44FE-8055-9BF3311AA8EC}" srcOrd="0" destOrd="0" presId="urn:microsoft.com/office/officeart/2005/8/layout/cycle8"/>
    <dgm:cxn modelId="{B8DBFCB1-F510-4F31-ACF1-60E0E4BFF582}" srcId="{9A6688E1-1416-4CB2-AF95-BE5D39F9DD62}" destId="{7FD681FD-9080-4DB9-9F96-D50E3B832F79}" srcOrd="0" destOrd="0" parTransId="{A4069D16-BFD5-445E-93B1-D30636C4328A}" sibTransId="{3C94E80D-9591-4072-8CD4-360BA5ABA442}"/>
    <dgm:cxn modelId="{52C2C2BA-8B4A-4070-8523-9465F729B42D}" type="presOf" srcId="{9A6688E1-1416-4CB2-AF95-BE5D39F9DD62}" destId="{C82E04DA-0D21-4967-BA18-E1AE2028E038}" srcOrd="0" destOrd="0" presId="urn:microsoft.com/office/officeart/2005/8/layout/cycle8"/>
    <dgm:cxn modelId="{72B8D71A-2A74-4A66-92AF-44482F0A84B0}" type="presParOf" srcId="{C82E04DA-0D21-4967-BA18-E1AE2028E038}" destId="{C569B4D1-E9CC-436A-BB64-55211B009AD4}" srcOrd="0" destOrd="0" presId="urn:microsoft.com/office/officeart/2005/8/layout/cycle8"/>
    <dgm:cxn modelId="{FC3B6710-1B65-4579-A44E-D0E657AFA1AA}" type="presParOf" srcId="{C82E04DA-0D21-4967-BA18-E1AE2028E038}" destId="{00C91864-D97C-4D46-B16F-5124D8FFD1DF}" srcOrd="1" destOrd="0" presId="urn:microsoft.com/office/officeart/2005/8/layout/cycle8"/>
    <dgm:cxn modelId="{8F492FE8-A691-427A-B612-69095A027696}" type="presParOf" srcId="{C82E04DA-0D21-4967-BA18-E1AE2028E038}" destId="{3C43F6E9-CFD3-479C-9A7C-AED0CF927E16}" srcOrd="2" destOrd="0" presId="urn:microsoft.com/office/officeart/2005/8/layout/cycle8"/>
    <dgm:cxn modelId="{6F50B346-7F2E-47AB-B83E-F5E627E18A34}" type="presParOf" srcId="{C82E04DA-0D21-4967-BA18-E1AE2028E038}" destId="{E4BA38BD-BAD0-43D7-9FB1-858D61621A81}" srcOrd="3" destOrd="0" presId="urn:microsoft.com/office/officeart/2005/8/layout/cycle8"/>
    <dgm:cxn modelId="{914D18EA-8C46-4673-B6B4-D31A5A391640}" type="presParOf" srcId="{C82E04DA-0D21-4967-BA18-E1AE2028E038}" destId="{66114A97-A005-44FE-8055-9BF3311AA8EC}" srcOrd="4" destOrd="0" presId="urn:microsoft.com/office/officeart/2005/8/layout/cycle8"/>
    <dgm:cxn modelId="{7765BE94-AB7F-4E81-B2BB-C8009B5F1914}" type="presParOf" srcId="{C82E04DA-0D21-4967-BA18-E1AE2028E038}" destId="{7D2A3C12-6D52-44EB-B17A-4DC4EF04EE62}" srcOrd="5" destOrd="0" presId="urn:microsoft.com/office/officeart/2005/8/layout/cycle8"/>
    <dgm:cxn modelId="{FA1A6D9B-97FD-44A1-8054-14E15F9AE7C1}" type="presParOf" srcId="{C82E04DA-0D21-4967-BA18-E1AE2028E038}" destId="{8C04FBE9-57A1-48EF-94CA-9CA8225C0E6D}" srcOrd="6" destOrd="0" presId="urn:microsoft.com/office/officeart/2005/8/layout/cycle8"/>
    <dgm:cxn modelId="{B2D4D75F-21EC-4A97-83B1-8D3987FB8DA0}" type="presParOf" srcId="{C82E04DA-0D21-4967-BA18-E1AE2028E038}" destId="{DA58A334-8B5E-47C4-9961-A0A5382AB81D}" srcOrd="7" destOrd="0" presId="urn:microsoft.com/office/officeart/2005/8/layout/cycle8"/>
    <dgm:cxn modelId="{77ABEFC5-0A22-4922-B15B-40464306E166}" type="presParOf" srcId="{C82E04DA-0D21-4967-BA18-E1AE2028E038}" destId="{BB285D43-BA77-4FEC-AC44-C214BEFAA923}" srcOrd="8" destOrd="0" presId="urn:microsoft.com/office/officeart/2005/8/layout/cycle8"/>
    <dgm:cxn modelId="{37E1B10C-126C-450F-93DA-83D83030B6D8}" type="presParOf" srcId="{C82E04DA-0D21-4967-BA18-E1AE2028E038}" destId="{08D6C268-C875-41A3-859B-68FAD39DC9B2}" srcOrd="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6688E1-1416-4CB2-AF95-BE5D39F9DD62}" type="doc">
      <dgm:prSet loTypeId="urn:microsoft.com/office/officeart/2005/8/layout/cycle8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7FD681FD-9080-4DB9-9F96-D50E3B832F79}">
      <dgm:prSet phldrT="[Text]"/>
      <dgm:spPr/>
      <dgm:t>
        <a:bodyPr/>
        <a:lstStyle/>
        <a:p>
          <a:r>
            <a:rPr lang="en-US"/>
            <a:t>Create</a:t>
          </a:r>
        </a:p>
      </dgm:t>
    </dgm:pt>
    <dgm:pt modelId="{A4069D16-BFD5-445E-93B1-D30636C4328A}" type="parTrans" cxnId="{B8DBFCB1-F510-4F31-ACF1-60E0E4BFF582}">
      <dgm:prSet/>
      <dgm:spPr/>
      <dgm:t>
        <a:bodyPr/>
        <a:lstStyle/>
        <a:p>
          <a:endParaRPr lang="en-US"/>
        </a:p>
      </dgm:t>
    </dgm:pt>
    <dgm:pt modelId="{3C94E80D-9591-4072-8CD4-360BA5ABA442}" type="sibTrans" cxnId="{B8DBFCB1-F510-4F31-ACF1-60E0E4BFF582}">
      <dgm:prSet/>
      <dgm:spPr/>
      <dgm:t>
        <a:bodyPr/>
        <a:lstStyle/>
        <a:p>
          <a:endParaRPr lang="en-US"/>
        </a:p>
      </dgm:t>
    </dgm:pt>
    <dgm:pt modelId="{DA9ACFBC-C34E-4510-9DFA-008840C94D1F}">
      <dgm:prSet phldrT="[Text]"/>
      <dgm:spPr/>
      <dgm:t>
        <a:bodyPr/>
        <a:lstStyle/>
        <a:p>
          <a:r>
            <a:rPr lang="en-US"/>
            <a:t>Publish</a:t>
          </a:r>
        </a:p>
      </dgm:t>
    </dgm:pt>
    <dgm:pt modelId="{30031A43-E8D6-407A-8C84-5DB49198E74B}" type="parTrans" cxnId="{D80A871B-BE0A-41FC-9787-4924C17D0155}">
      <dgm:prSet/>
      <dgm:spPr/>
      <dgm:t>
        <a:bodyPr/>
        <a:lstStyle/>
        <a:p>
          <a:endParaRPr lang="en-US"/>
        </a:p>
      </dgm:t>
    </dgm:pt>
    <dgm:pt modelId="{CB49DEFA-1FF1-4EBA-8A52-CB8B0AB0BEE3}" type="sibTrans" cxnId="{D80A871B-BE0A-41FC-9787-4924C17D0155}">
      <dgm:prSet/>
      <dgm:spPr/>
      <dgm:t>
        <a:bodyPr/>
        <a:lstStyle/>
        <a:p>
          <a:endParaRPr lang="en-US"/>
        </a:p>
      </dgm:t>
    </dgm:pt>
    <dgm:pt modelId="{C82E04DA-0D21-4967-BA18-E1AE2028E038}" type="pres">
      <dgm:prSet presAssocID="{9A6688E1-1416-4CB2-AF95-BE5D39F9DD62}" presName="compositeShape" presStyleCnt="0">
        <dgm:presLayoutVars>
          <dgm:chMax val="7"/>
          <dgm:dir/>
          <dgm:resizeHandles val="exact"/>
        </dgm:presLayoutVars>
      </dgm:prSet>
      <dgm:spPr/>
    </dgm:pt>
    <dgm:pt modelId="{C569B4D1-E9CC-436A-BB64-55211B009AD4}" type="pres">
      <dgm:prSet presAssocID="{9A6688E1-1416-4CB2-AF95-BE5D39F9DD62}" presName="wedge1" presStyleLbl="node1" presStyleIdx="0" presStyleCnt="2"/>
      <dgm:spPr/>
    </dgm:pt>
    <dgm:pt modelId="{00C91864-D97C-4D46-B16F-5124D8FFD1DF}" type="pres">
      <dgm:prSet presAssocID="{9A6688E1-1416-4CB2-AF95-BE5D39F9DD62}" presName="dummy1a" presStyleCnt="0"/>
      <dgm:spPr/>
    </dgm:pt>
    <dgm:pt modelId="{3C43F6E9-CFD3-479C-9A7C-AED0CF927E16}" type="pres">
      <dgm:prSet presAssocID="{9A6688E1-1416-4CB2-AF95-BE5D39F9DD62}" presName="dummy1b" presStyleCnt="0"/>
      <dgm:spPr/>
    </dgm:pt>
    <dgm:pt modelId="{E4BA38BD-BAD0-43D7-9FB1-858D61621A81}" type="pres">
      <dgm:prSet presAssocID="{9A6688E1-1416-4CB2-AF95-BE5D39F9DD62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66114A97-A005-44FE-8055-9BF3311AA8EC}" type="pres">
      <dgm:prSet presAssocID="{9A6688E1-1416-4CB2-AF95-BE5D39F9DD62}" presName="wedge2" presStyleLbl="node1" presStyleIdx="1" presStyleCnt="2"/>
      <dgm:spPr/>
    </dgm:pt>
    <dgm:pt modelId="{7D2A3C12-6D52-44EB-B17A-4DC4EF04EE62}" type="pres">
      <dgm:prSet presAssocID="{9A6688E1-1416-4CB2-AF95-BE5D39F9DD62}" presName="dummy2a" presStyleCnt="0"/>
      <dgm:spPr/>
    </dgm:pt>
    <dgm:pt modelId="{8C04FBE9-57A1-48EF-94CA-9CA8225C0E6D}" type="pres">
      <dgm:prSet presAssocID="{9A6688E1-1416-4CB2-AF95-BE5D39F9DD62}" presName="dummy2b" presStyleCnt="0"/>
      <dgm:spPr/>
    </dgm:pt>
    <dgm:pt modelId="{DA58A334-8B5E-47C4-9961-A0A5382AB81D}" type="pres">
      <dgm:prSet presAssocID="{9A6688E1-1416-4CB2-AF95-BE5D39F9DD62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  <dgm:pt modelId="{BB285D43-BA77-4FEC-AC44-C214BEFAA923}" type="pres">
      <dgm:prSet presAssocID="{3C94E80D-9591-4072-8CD4-360BA5ABA442}" presName="arrowWedge1" presStyleLbl="fgSibTrans2D1" presStyleIdx="0" presStyleCnt="2"/>
      <dgm:spPr/>
    </dgm:pt>
    <dgm:pt modelId="{08D6C268-C875-41A3-859B-68FAD39DC9B2}" type="pres">
      <dgm:prSet presAssocID="{CB49DEFA-1FF1-4EBA-8A52-CB8B0AB0BEE3}" presName="arrowWedge2" presStyleLbl="fgSibTrans2D1" presStyleIdx="1" presStyleCnt="2"/>
      <dgm:spPr/>
    </dgm:pt>
  </dgm:ptLst>
  <dgm:cxnLst>
    <dgm:cxn modelId="{D80A871B-BE0A-41FC-9787-4924C17D0155}" srcId="{9A6688E1-1416-4CB2-AF95-BE5D39F9DD62}" destId="{DA9ACFBC-C34E-4510-9DFA-008840C94D1F}" srcOrd="1" destOrd="0" parTransId="{30031A43-E8D6-407A-8C84-5DB49198E74B}" sibTransId="{CB49DEFA-1FF1-4EBA-8A52-CB8B0AB0BEE3}"/>
    <dgm:cxn modelId="{5BD5A928-F6CD-4F7B-9E9C-1058A363361B}" type="presOf" srcId="{7FD681FD-9080-4DB9-9F96-D50E3B832F79}" destId="{C569B4D1-E9CC-436A-BB64-55211B009AD4}" srcOrd="0" destOrd="0" presId="urn:microsoft.com/office/officeart/2005/8/layout/cycle8"/>
    <dgm:cxn modelId="{5146AF77-94A8-4050-B578-35495AA3808A}" type="presOf" srcId="{7FD681FD-9080-4DB9-9F96-D50E3B832F79}" destId="{E4BA38BD-BAD0-43D7-9FB1-858D61621A81}" srcOrd="1" destOrd="0" presId="urn:microsoft.com/office/officeart/2005/8/layout/cycle8"/>
    <dgm:cxn modelId="{30E0507E-966C-47A1-BAC0-7A332740D415}" type="presOf" srcId="{DA9ACFBC-C34E-4510-9DFA-008840C94D1F}" destId="{DA58A334-8B5E-47C4-9961-A0A5382AB81D}" srcOrd="1" destOrd="0" presId="urn:microsoft.com/office/officeart/2005/8/layout/cycle8"/>
    <dgm:cxn modelId="{C8B33BB0-04EF-4FBB-855B-E7DC0D616D36}" type="presOf" srcId="{DA9ACFBC-C34E-4510-9DFA-008840C94D1F}" destId="{66114A97-A005-44FE-8055-9BF3311AA8EC}" srcOrd="0" destOrd="0" presId="urn:microsoft.com/office/officeart/2005/8/layout/cycle8"/>
    <dgm:cxn modelId="{B8DBFCB1-F510-4F31-ACF1-60E0E4BFF582}" srcId="{9A6688E1-1416-4CB2-AF95-BE5D39F9DD62}" destId="{7FD681FD-9080-4DB9-9F96-D50E3B832F79}" srcOrd="0" destOrd="0" parTransId="{A4069D16-BFD5-445E-93B1-D30636C4328A}" sibTransId="{3C94E80D-9591-4072-8CD4-360BA5ABA442}"/>
    <dgm:cxn modelId="{52C2C2BA-8B4A-4070-8523-9465F729B42D}" type="presOf" srcId="{9A6688E1-1416-4CB2-AF95-BE5D39F9DD62}" destId="{C82E04DA-0D21-4967-BA18-E1AE2028E038}" srcOrd="0" destOrd="0" presId="urn:microsoft.com/office/officeart/2005/8/layout/cycle8"/>
    <dgm:cxn modelId="{72B8D71A-2A74-4A66-92AF-44482F0A84B0}" type="presParOf" srcId="{C82E04DA-0D21-4967-BA18-E1AE2028E038}" destId="{C569B4D1-E9CC-436A-BB64-55211B009AD4}" srcOrd="0" destOrd="0" presId="urn:microsoft.com/office/officeart/2005/8/layout/cycle8"/>
    <dgm:cxn modelId="{FC3B6710-1B65-4579-A44E-D0E657AFA1AA}" type="presParOf" srcId="{C82E04DA-0D21-4967-BA18-E1AE2028E038}" destId="{00C91864-D97C-4D46-B16F-5124D8FFD1DF}" srcOrd="1" destOrd="0" presId="urn:microsoft.com/office/officeart/2005/8/layout/cycle8"/>
    <dgm:cxn modelId="{8F492FE8-A691-427A-B612-69095A027696}" type="presParOf" srcId="{C82E04DA-0D21-4967-BA18-E1AE2028E038}" destId="{3C43F6E9-CFD3-479C-9A7C-AED0CF927E16}" srcOrd="2" destOrd="0" presId="urn:microsoft.com/office/officeart/2005/8/layout/cycle8"/>
    <dgm:cxn modelId="{6F50B346-7F2E-47AB-B83E-F5E627E18A34}" type="presParOf" srcId="{C82E04DA-0D21-4967-BA18-E1AE2028E038}" destId="{E4BA38BD-BAD0-43D7-9FB1-858D61621A81}" srcOrd="3" destOrd="0" presId="urn:microsoft.com/office/officeart/2005/8/layout/cycle8"/>
    <dgm:cxn modelId="{914D18EA-8C46-4673-B6B4-D31A5A391640}" type="presParOf" srcId="{C82E04DA-0D21-4967-BA18-E1AE2028E038}" destId="{66114A97-A005-44FE-8055-9BF3311AA8EC}" srcOrd="4" destOrd="0" presId="urn:microsoft.com/office/officeart/2005/8/layout/cycle8"/>
    <dgm:cxn modelId="{7765BE94-AB7F-4E81-B2BB-C8009B5F1914}" type="presParOf" srcId="{C82E04DA-0D21-4967-BA18-E1AE2028E038}" destId="{7D2A3C12-6D52-44EB-B17A-4DC4EF04EE62}" srcOrd="5" destOrd="0" presId="urn:microsoft.com/office/officeart/2005/8/layout/cycle8"/>
    <dgm:cxn modelId="{FA1A6D9B-97FD-44A1-8054-14E15F9AE7C1}" type="presParOf" srcId="{C82E04DA-0D21-4967-BA18-E1AE2028E038}" destId="{8C04FBE9-57A1-48EF-94CA-9CA8225C0E6D}" srcOrd="6" destOrd="0" presId="urn:microsoft.com/office/officeart/2005/8/layout/cycle8"/>
    <dgm:cxn modelId="{B2D4D75F-21EC-4A97-83B1-8D3987FB8DA0}" type="presParOf" srcId="{C82E04DA-0D21-4967-BA18-E1AE2028E038}" destId="{DA58A334-8B5E-47C4-9961-A0A5382AB81D}" srcOrd="7" destOrd="0" presId="urn:microsoft.com/office/officeart/2005/8/layout/cycle8"/>
    <dgm:cxn modelId="{77ABEFC5-0A22-4922-B15B-40464306E166}" type="presParOf" srcId="{C82E04DA-0D21-4967-BA18-E1AE2028E038}" destId="{BB285D43-BA77-4FEC-AC44-C214BEFAA923}" srcOrd="8" destOrd="0" presId="urn:microsoft.com/office/officeart/2005/8/layout/cycle8"/>
    <dgm:cxn modelId="{37E1B10C-126C-450F-93DA-83D83030B6D8}" type="presParOf" srcId="{C82E04DA-0D21-4967-BA18-E1AE2028E038}" destId="{08D6C268-C875-41A3-859B-68FAD39DC9B2}" srcOrd="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6688E1-1416-4CB2-AF95-BE5D39F9DD62}" type="doc">
      <dgm:prSet loTypeId="urn:microsoft.com/office/officeart/2005/8/layout/cycle8" loCatId="cycle" qsTypeId="urn:microsoft.com/office/officeart/2005/8/quickstyle/simple1" qsCatId="simple" csTypeId="urn:microsoft.com/office/officeart/2005/8/colors/accent2_1" csCatId="accent2" phldr="1"/>
      <dgm:spPr/>
    </dgm:pt>
    <dgm:pt modelId="{7FD681FD-9080-4DB9-9F96-D50E3B832F79}">
      <dgm:prSet phldrT="[Text]"/>
      <dgm:spPr/>
      <dgm:t>
        <a:bodyPr/>
        <a:lstStyle/>
        <a:p>
          <a:r>
            <a:rPr lang="en-US"/>
            <a:t>Create</a:t>
          </a:r>
        </a:p>
      </dgm:t>
    </dgm:pt>
    <dgm:pt modelId="{A4069D16-BFD5-445E-93B1-D30636C4328A}" type="parTrans" cxnId="{B8DBFCB1-F510-4F31-ACF1-60E0E4BFF582}">
      <dgm:prSet/>
      <dgm:spPr/>
      <dgm:t>
        <a:bodyPr/>
        <a:lstStyle/>
        <a:p>
          <a:endParaRPr lang="en-US"/>
        </a:p>
      </dgm:t>
    </dgm:pt>
    <dgm:pt modelId="{3C94E80D-9591-4072-8CD4-360BA5ABA442}" type="sibTrans" cxnId="{B8DBFCB1-F510-4F31-ACF1-60E0E4BFF582}">
      <dgm:prSet/>
      <dgm:spPr/>
      <dgm:t>
        <a:bodyPr/>
        <a:lstStyle/>
        <a:p>
          <a:endParaRPr lang="en-US"/>
        </a:p>
      </dgm:t>
    </dgm:pt>
    <dgm:pt modelId="{DA9ACFBC-C34E-4510-9DFA-008840C94D1F}">
      <dgm:prSet phldrT="[Text]"/>
      <dgm:spPr/>
      <dgm:t>
        <a:bodyPr/>
        <a:lstStyle/>
        <a:p>
          <a:r>
            <a:rPr lang="en-US"/>
            <a:t>Iterate</a:t>
          </a:r>
        </a:p>
      </dgm:t>
    </dgm:pt>
    <dgm:pt modelId="{30031A43-E8D6-407A-8C84-5DB49198E74B}" type="parTrans" cxnId="{D80A871B-BE0A-41FC-9787-4924C17D0155}">
      <dgm:prSet/>
      <dgm:spPr/>
      <dgm:t>
        <a:bodyPr/>
        <a:lstStyle/>
        <a:p>
          <a:endParaRPr lang="en-US"/>
        </a:p>
      </dgm:t>
    </dgm:pt>
    <dgm:pt modelId="{CB49DEFA-1FF1-4EBA-8A52-CB8B0AB0BEE3}" type="sibTrans" cxnId="{D80A871B-BE0A-41FC-9787-4924C17D0155}">
      <dgm:prSet/>
      <dgm:spPr/>
      <dgm:t>
        <a:bodyPr/>
        <a:lstStyle/>
        <a:p>
          <a:endParaRPr lang="en-US"/>
        </a:p>
      </dgm:t>
    </dgm:pt>
    <dgm:pt modelId="{45B643DD-15E5-499C-B971-B8E3AC134B08}">
      <dgm:prSet phldrT="[Text]"/>
      <dgm:spPr/>
      <dgm:t>
        <a:bodyPr/>
        <a:lstStyle/>
        <a:p>
          <a:r>
            <a:rPr lang="en-US"/>
            <a:t>Review</a:t>
          </a:r>
        </a:p>
      </dgm:t>
    </dgm:pt>
    <dgm:pt modelId="{DB220F2D-A1AD-4EEE-B60D-286E3E58D148}" type="parTrans" cxnId="{FD1F5550-4CEB-4333-855A-BEE28F557F48}">
      <dgm:prSet/>
      <dgm:spPr/>
      <dgm:t>
        <a:bodyPr/>
        <a:lstStyle/>
        <a:p>
          <a:endParaRPr lang="en-US"/>
        </a:p>
      </dgm:t>
    </dgm:pt>
    <dgm:pt modelId="{168B47DE-868A-4EC1-94E6-587F67B43A09}" type="sibTrans" cxnId="{FD1F5550-4CEB-4333-855A-BEE28F557F48}">
      <dgm:prSet/>
      <dgm:spPr/>
      <dgm:t>
        <a:bodyPr/>
        <a:lstStyle/>
        <a:p>
          <a:endParaRPr lang="en-US"/>
        </a:p>
      </dgm:t>
    </dgm:pt>
    <dgm:pt modelId="{23B7AE80-1171-4F91-B47A-14C552675D08}">
      <dgm:prSet phldrT="[Text]"/>
      <dgm:spPr/>
      <dgm:t>
        <a:bodyPr/>
        <a:lstStyle/>
        <a:p>
          <a:r>
            <a:rPr lang="en-US"/>
            <a:t>Publish</a:t>
          </a:r>
        </a:p>
      </dgm:t>
    </dgm:pt>
    <dgm:pt modelId="{796A29A7-0F3F-4FC5-B547-7A3804645C4C}" type="parTrans" cxnId="{F7E60D2A-36A0-48C4-A939-C8E2F7EC9321}">
      <dgm:prSet/>
      <dgm:spPr/>
      <dgm:t>
        <a:bodyPr/>
        <a:lstStyle/>
        <a:p>
          <a:endParaRPr lang="en-US"/>
        </a:p>
      </dgm:t>
    </dgm:pt>
    <dgm:pt modelId="{B9F0003C-5570-4544-B0A5-1339530D76C1}" type="sibTrans" cxnId="{F7E60D2A-36A0-48C4-A939-C8E2F7EC9321}">
      <dgm:prSet/>
      <dgm:spPr/>
      <dgm:t>
        <a:bodyPr/>
        <a:lstStyle/>
        <a:p>
          <a:endParaRPr lang="en-US"/>
        </a:p>
      </dgm:t>
    </dgm:pt>
    <dgm:pt modelId="{C82E04DA-0D21-4967-BA18-E1AE2028E038}" type="pres">
      <dgm:prSet presAssocID="{9A6688E1-1416-4CB2-AF95-BE5D39F9DD62}" presName="compositeShape" presStyleCnt="0">
        <dgm:presLayoutVars>
          <dgm:chMax val="7"/>
          <dgm:dir/>
          <dgm:resizeHandles val="exact"/>
        </dgm:presLayoutVars>
      </dgm:prSet>
      <dgm:spPr/>
    </dgm:pt>
    <dgm:pt modelId="{C569B4D1-E9CC-436A-BB64-55211B009AD4}" type="pres">
      <dgm:prSet presAssocID="{9A6688E1-1416-4CB2-AF95-BE5D39F9DD62}" presName="wedge1" presStyleLbl="node1" presStyleIdx="0" presStyleCnt="4"/>
      <dgm:spPr/>
    </dgm:pt>
    <dgm:pt modelId="{00C91864-D97C-4D46-B16F-5124D8FFD1DF}" type="pres">
      <dgm:prSet presAssocID="{9A6688E1-1416-4CB2-AF95-BE5D39F9DD62}" presName="dummy1a" presStyleCnt="0"/>
      <dgm:spPr/>
    </dgm:pt>
    <dgm:pt modelId="{3C43F6E9-CFD3-479C-9A7C-AED0CF927E16}" type="pres">
      <dgm:prSet presAssocID="{9A6688E1-1416-4CB2-AF95-BE5D39F9DD62}" presName="dummy1b" presStyleCnt="0"/>
      <dgm:spPr/>
    </dgm:pt>
    <dgm:pt modelId="{E4BA38BD-BAD0-43D7-9FB1-858D61621A81}" type="pres">
      <dgm:prSet presAssocID="{9A6688E1-1416-4CB2-AF95-BE5D39F9DD62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6114A97-A005-44FE-8055-9BF3311AA8EC}" type="pres">
      <dgm:prSet presAssocID="{9A6688E1-1416-4CB2-AF95-BE5D39F9DD62}" presName="wedge2" presStyleLbl="node1" presStyleIdx="1" presStyleCnt="4"/>
      <dgm:spPr/>
    </dgm:pt>
    <dgm:pt modelId="{7D2A3C12-6D52-44EB-B17A-4DC4EF04EE62}" type="pres">
      <dgm:prSet presAssocID="{9A6688E1-1416-4CB2-AF95-BE5D39F9DD62}" presName="dummy2a" presStyleCnt="0"/>
      <dgm:spPr/>
    </dgm:pt>
    <dgm:pt modelId="{8C04FBE9-57A1-48EF-94CA-9CA8225C0E6D}" type="pres">
      <dgm:prSet presAssocID="{9A6688E1-1416-4CB2-AF95-BE5D39F9DD62}" presName="dummy2b" presStyleCnt="0"/>
      <dgm:spPr/>
    </dgm:pt>
    <dgm:pt modelId="{DA58A334-8B5E-47C4-9961-A0A5382AB81D}" type="pres">
      <dgm:prSet presAssocID="{9A6688E1-1416-4CB2-AF95-BE5D39F9DD62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031651A-B3DF-406A-9E19-C96FD699BA51}" type="pres">
      <dgm:prSet presAssocID="{9A6688E1-1416-4CB2-AF95-BE5D39F9DD62}" presName="wedge3" presStyleLbl="node1" presStyleIdx="2" presStyleCnt="4"/>
      <dgm:spPr/>
    </dgm:pt>
    <dgm:pt modelId="{5FCA2142-483D-4BC5-ADA0-B6566B9F61B1}" type="pres">
      <dgm:prSet presAssocID="{9A6688E1-1416-4CB2-AF95-BE5D39F9DD62}" presName="dummy3a" presStyleCnt="0"/>
      <dgm:spPr/>
    </dgm:pt>
    <dgm:pt modelId="{BB49ADD5-53EE-4E6D-9BC7-DB691BEC6DF1}" type="pres">
      <dgm:prSet presAssocID="{9A6688E1-1416-4CB2-AF95-BE5D39F9DD62}" presName="dummy3b" presStyleCnt="0"/>
      <dgm:spPr/>
    </dgm:pt>
    <dgm:pt modelId="{C19A6443-2362-4775-B38F-9F52E42D36B6}" type="pres">
      <dgm:prSet presAssocID="{9A6688E1-1416-4CB2-AF95-BE5D39F9DD62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0D71B5F-E9AE-45C4-8EB3-9244F77922AE}" type="pres">
      <dgm:prSet presAssocID="{9A6688E1-1416-4CB2-AF95-BE5D39F9DD62}" presName="wedge4" presStyleLbl="node1" presStyleIdx="3" presStyleCnt="4"/>
      <dgm:spPr/>
    </dgm:pt>
    <dgm:pt modelId="{0D6DDD99-0A41-4824-BEFE-44132A33427C}" type="pres">
      <dgm:prSet presAssocID="{9A6688E1-1416-4CB2-AF95-BE5D39F9DD62}" presName="dummy4a" presStyleCnt="0"/>
      <dgm:spPr/>
    </dgm:pt>
    <dgm:pt modelId="{C07BFAA2-98A7-44F2-80B5-17843A5B44A8}" type="pres">
      <dgm:prSet presAssocID="{9A6688E1-1416-4CB2-AF95-BE5D39F9DD62}" presName="dummy4b" presStyleCnt="0"/>
      <dgm:spPr/>
    </dgm:pt>
    <dgm:pt modelId="{44EB7E39-8667-486A-8B64-3D608A7E8C46}" type="pres">
      <dgm:prSet presAssocID="{9A6688E1-1416-4CB2-AF95-BE5D39F9DD62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B285D43-BA77-4FEC-AC44-C214BEFAA923}" type="pres">
      <dgm:prSet presAssocID="{3C94E80D-9591-4072-8CD4-360BA5ABA442}" presName="arrowWedge1" presStyleLbl="fgSibTrans2D1" presStyleIdx="0" presStyleCnt="4"/>
      <dgm:spPr/>
    </dgm:pt>
    <dgm:pt modelId="{08D6C268-C875-41A3-859B-68FAD39DC9B2}" type="pres">
      <dgm:prSet presAssocID="{CB49DEFA-1FF1-4EBA-8A52-CB8B0AB0BEE3}" presName="arrowWedge2" presStyleLbl="fgSibTrans2D1" presStyleIdx="1" presStyleCnt="4"/>
      <dgm:spPr/>
    </dgm:pt>
    <dgm:pt modelId="{4C4940E8-9060-41CA-95C0-B6ACABA46648}" type="pres">
      <dgm:prSet presAssocID="{168B47DE-868A-4EC1-94E6-587F67B43A09}" presName="arrowWedge3" presStyleLbl="fgSibTrans2D1" presStyleIdx="2" presStyleCnt="4"/>
      <dgm:spPr/>
    </dgm:pt>
    <dgm:pt modelId="{C12A8E26-ED87-4C01-82C2-0DA218BD4CA5}" type="pres">
      <dgm:prSet presAssocID="{B9F0003C-5570-4544-B0A5-1339530D76C1}" presName="arrowWedge4" presStyleLbl="fgSibTrans2D1" presStyleIdx="3" presStyleCnt="4"/>
      <dgm:spPr/>
    </dgm:pt>
  </dgm:ptLst>
  <dgm:cxnLst>
    <dgm:cxn modelId="{D80A871B-BE0A-41FC-9787-4924C17D0155}" srcId="{9A6688E1-1416-4CB2-AF95-BE5D39F9DD62}" destId="{DA9ACFBC-C34E-4510-9DFA-008840C94D1F}" srcOrd="1" destOrd="0" parTransId="{30031A43-E8D6-407A-8C84-5DB49198E74B}" sibTransId="{CB49DEFA-1FF1-4EBA-8A52-CB8B0AB0BEE3}"/>
    <dgm:cxn modelId="{5BD5A928-F6CD-4F7B-9E9C-1058A363361B}" type="presOf" srcId="{7FD681FD-9080-4DB9-9F96-D50E3B832F79}" destId="{C569B4D1-E9CC-436A-BB64-55211B009AD4}" srcOrd="0" destOrd="0" presId="urn:microsoft.com/office/officeart/2005/8/layout/cycle8"/>
    <dgm:cxn modelId="{F7E60D2A-36A0-48C4-A939-C8E2F7EC9321}" srcId="{9A6688E1-1416-4CB2-AF95-BE5D39F9DD62}" destId="{23B7AE80-1171-4F91-B47A-14C552675D08}" srcOrd="3" destOrd="0" parTransId="{796A29A7-0F3F-4FC5-B547-7A3804645C4C}" sibTransId="{B9F0003C-5570-4544-B0A5-1339530D76C1}"/>
    <dgm:cxn modelId="{A0B77468-1A50-4663-BA82-845540124688}" type="presOf" srcId="{45B643DD-15E5-499C-B971-B8E3AC134B08}" destId="{E031651A-B3DF-406A-9E19-C96FD699BA51}" srcOrd="0" destOrd="0" presId="urn:microsoft.com/office/officeart/2005/8/layout/cycle8"/>
    <dgm:cxn modelId="{FD1F5550-4CEB-4333-855A-BEE28F557F48}" srcId="{9A6688E1-1416-4CB2-AF95-BE5D39F9DD62}" destId="{45B643DD-15E5-499C-B971-B8E3AC134B08}" srcOrd="2" destOrd="0" parTransId="{DB220F2D-A1AD-4EEE-B60D-286E3E58D148}" sibTransId="{168B47DE-868A-4EC1-94E6-587F67B43A09}"/>
    <dgm:cxn modelId="{5146AF77-94A8-4050-B578-35495AA3808A}" type="presOf" srcId="{7FD681FD-9080-4DB9-9F96-D50E3B832F79}" destId="{E4BA38BD-BAD0-43D7-9FB1-858D61621A81}" srcOrd="1" destOrd="0" presId="urn:microsoft.com/office/officeart/2005/8/layout/cycle8"/>
    <dgm:cxn modelId="{30E0507E-966C-47A1-BAC0-7A332740D415}" type="presOf" srcId="{DA9ACFBC-C34E-4510-9DFA-008840C94D1F}" destId="{DA58A334-8B5E-47C4-9961-A0A5382AB81D}" srcOrd="1" destOrd="0" presId="urn:microsoft.com/office/officeart/2005/8/layout/cycle8"/>
    <dgm:cxn modelId="{2FD6DB8F-A564-4B76-95CA-1C26DC104E4A}" type="presOf" srcId="{45B643DD-15E5-499C-B971-B8E3AC134B08}" destId="{C19A6443-2362-4775-B38F-9F52E42D36B6}" srcOrd="1" destOrd="0" presId="urn:microsoft.com/office/officeart/2005/8/layout/cycle8"/>
    <dgm:cxn modelId="{488FF8A4-7168-468E-BCE2-B1A0B5FD8A79}" type="presOf" srcId="{23B7AE80-1171-4F91-B47A-14C552675D08}" destId="{44EB7E39-8667-486A-8B64-3D608A7E8C46}" srcOrd="1" destOrd="0" presId="urn:microsoft.com/office/officeart/2005/8/layout/cycle8"/>
    <dgm:cxn modelId="{C8B33BB0-04EF-4FBB-855B-E7DC0D616D36}" type="presOf" srcId="{DA9ACFBC-C34E-4510-9DFA-008840C94D1F}" destId="{66114A97-A005-44FE-8055-9BF3311AA8EC}" srcOrd="0" destOrd="0" presId="urn:microsoft.com/office/officeart/2005/8/layout/cycle8"/>
    <dgm:cxn modelId="{B8DBFCB1-F510-4F31-ACF1-60E0E4BFF582}" srcId="{9A6688E1-1416-4CB2-AF95-BE5D39F9DD62}" destId="{7FD681FD-9080-4DB9-9F96-D50E3B832F79}" srcOrd="0" destOrd="0" parTransId="{A4069D16-BFD5-445E-93B1-D30636C4328A}" sibTransId="{3C94E80D-9591-4072-8CD4-360BA5ABA442}"/>
    <dgm:cxn modelId="{52C2C2BA-8B4A-4070-8523-9465F729B42D}" type="presOf" srcId="{9A6688E1-1416-4CB2-AF95-BE5D39F9DD62}" destId="{C82E04DA-0D21-4967-BA18-E1AE2028E038}" srcOrd="0" destOrd="0" presId="urn:microsoft.com/office/officeart/2005/8/layout/cycle8"/>
    <dgm:cxn modelId="{BEB813DE-C3CA-4EC6-9DEB-EA1EDAE40B0B}" type="presOf" srcId="{23B7AE80-1171-4F91-B47A-14C552675D08}" destId="{20D71B5F-E9AE-45C4-8EB3-9244F77922AE}" srcOrd="0" destOrd="0" presId="urn:microsoft.com/office/officeart/2005/8/layout/cycle8"/>
    <dgm:cxn modelId="{72B8D71A-2A74-4A66-92AF-44482F0A84B0}" type="presParOf" srcId="{C82E04DA-0D21-4967-BA18-E1AE2028E038}" destId="{C569B4D1-E9CC-436A-BB64-55211B009AD4}" srcOrd="0" destOrd="0" presId="urn:microsoft.com/office/officeart/2005/8/layout/cycle8"/>
    <dgm:cxn modelId="{FC3B6710-1B65-4579-A44E-D0E657AFA1AA}" type="presParOf" srcId="{C82E04DA-0D21-4967-BA18-E1AE2028E038}" destId="{00C91864-D97C-4D46-B16F-5124D8FFD1DF}" srcOrd="1" destOrd="0" presId="urn:microsoft.com/office/officeart/2005/8/layout/cycle8"/>
    <dgm:cxn modelId="{8F492FE8-A691-427A-B612-69095A027696}" type="presParOf" srcId="{C82E04DA-0D21-4967-BA18-E1AE2028E038}" destId="{3C43F6E9-CFD3-479C-9A7C-AED0CF927E16}" srcOrd="2" destOrd="0" presId="urn:microsoft.com/office/officeart/2005/8/layout/cycle8"/>
    <dgm:cxn modelId="{6F50B346-7F2E-47AB-B83E-F5E627E18A34}" type="presParOf" srcId="{C82E04DA-0D21-4967-BA18-E1AE2028E038}" destId="{E4BA38BD-BAD0-43D7-9FB1-858D61621A81}" srcOrd="3" destOrd="0" presId="urn:microsoft.com/office/officeart/2005/8/layout/cycle8"/>
    <dgm:cxn modelId="{914D18EA-8C46-4673-B6B4-D31A5A391640}" type="presParOf" srcId="{C82E04DA-0D21-4967-BA18-E1AE2028E038}" destId="{66114A97-A005-44FE-8055-9BF3311AA8EC}" srcOrd="4" destOrd="0" presId="urn:microsoft.com/office/officeart/2005/8/layout/cycle8"/>
    <dgm:cxn modelId="{7765BE94-AB7F-4E81-B2BB-C8009B5F1914}" type="presParOf" srcId="{C82E04DA-0D21-4967-BA18-E1AE2028E038}" destId="{7D2A3C12-6D52-44EB-B17A-4DC4EF04EE62}" srcOrd="5" destOrd="0" presId="urn:microsoft.com/office/officeart/2005/8/layout/cycle8"/>
    <dgm:cxn modelId="{FA1A6D9B-97FD-44A1-8054-14E15F9AE7C1}" type="presParOf" srcId="{C82E04DA-0D21-4967-BA18-E1AE2028E038}" destId="{8C04FBE9-57A1-48EF-94CA-9CA8225C0E6D}" srcOrd="6" destOrd="0" presId="urn:microsoft.com/office/officeart/2005/8/layout/cycle8"/>
    <dgm:cxn modelId="{B2D4D75F-21EC-4A97-83B1-8D3987FB8DA0}" type="presParOf" srcId="{C82E04DA-0D21-4967-BA18-E1AE2028E038}" destId="{DA58A334-8B5E-47C4-9961-A0A5382AB81D}" srcOrd="7" destOrd="0" presId="urn:microsoft.com/office/officeart/2005/8/layout/cycle8"/>
    <dgm:cxn modelId="{8CFA2A43-B555-407A-B268-8E9865E3896E}" type="presParOf" srcId="{C82E04DA-0D21-4967-BA18-E1AE2028E038}" destId="{E031651A-B3DF-406A-9E19-C96FD699BA51}" srcOrd="8" destOrd="0" presId="urn:microsoft.com/office/officeart/2005/8/layout/cycle8"/>
    <dgm:cxn modelId="{7DF42335-04E8-4A7E-B73B-CB8DEDF17F00}" type="presParOf" srcId="{C82E04DA-0D21-4967-BA18-E1AE2028E038}" destId="{5FCA2142-483D-4BC5-ADA0-B6566B9F61B1}" srcOrd="9" destOrd="0" presId="urn:microsoft.com/office/officeart/2005/8/layout/cycle8"/>
    <dgm:cxn modelId="{CB3D5808-571F-4E33-9470-B3610E31AFCC}" type="presParOf" srcId="{C82E04DA-0D21-4967-BA18-E1AE2028E038}" destId="{BB49ADD5-53EE-4E6D-9BC7-DB691BEC6DF1}" srcOrd="10" destOrd="0" presId="urn:microsoft.com/office/officeart/2005/8/layout/cycle8"/>
    <dgm:cxn modelId="{1F7A127A-3DDA-4902-ACAC-F509CEFD2A7F}" type="presParOf" srcId="{C82E04DA-0D21-4967-BA18-E1AE2028E038}" destId="{C19A6443-2362-4775-B38F-9F52E42D36B6}" srcOrd="11" destOrd="0" presId="urn:microsoft.com/office/officeart/2005/8/layout/cycle8"/>
    <dgm:cxn modelId="{28361994-9CF5-48AD-998C-F6DCA65A0D19}" type="presParOf" srcId="{C82E04DA-0D21-4967-BA18-E1AE2028E038}" destId="{20D71B5F-E9AE-45C4-8EB3-9244F77922AE}" srcOrd="12" destOrd="0" presId="urn:microsoft.com/office/officeart/2005/8/layout/cycle8"/>
    <dgm:cxn modelId="{A820EB87-C0AF-4121-9F34-3D1C764CCB5F}" type="presParOf" srcId="{C82E04DA-0D21-4967-BA18-E1AE2028E038}" destId="{0D6DDD99-0A41-4824-BEFE-44132A33427C}" srcOrd="13" destOrd="0" presId="urn:microsoft.com/office/officeart/2005/8/layout/cycle8"/>
    <dgm:cxn modelId="{569C0564-8951-4183-8A14-93E16CA94948}" type="presParOf" srcId="{C82E04DA-0D21-4967-BA18-E1AE2028E038}" destId="{C07BFAA2-98A7-44F2-80B5-17843A5B44A8}" srcOrd="14" destOrd="0" presId="urn:microsoft.com/office/officeart/2005/8/layout/cycle8"/>
    <dgm:cxn modelId="{EC729D16-D4B1-4383-BDB8-98C3B67A2216}" type="presParOf" srcId="{C82E04DA-0D21-4967-BA18-E1AE2028E038}" destId="{44EB7E39-8667-486A-8B64-3D608A7E8C46}" srcOrd="15" destOrd="0" presId="urn:microsoft.com/office/officeart/2005/8/layout/cycle8"/>
    <dgm:cxn modelId="{77ABEFC5-0A22-4922-B15B-40464306E166}" type="presParOf" srcId="{C82E04DA-0D21-4967-BA18-E1AE2028E038}" destId="{BB285D43-BA77-4FEC-AC44-C214BEFAA923}" srcOrd="16" destOrd="0" presId="urn:microsoft.com/office/officeart/2005/8/layout/cycle8"/>
    <dgm:cxn modelId="{37E1B10C-126C-450F-93DA-83D83030B6D8}" type="presParOf" srcId="{C82E04DA-0D21-4967-BA18-E1AE2028E038}" destId="{08D6C268-C875-41A3-859B-68FAD39DC9B2}" srcOrd="17" destOrd="0" presId="urn:microsoft.com/office/officeart/2005/8/layout/cycle8"/>
    <dgm:cxn modelId="{12FDA3A2-5EBC-4918-85B2-70CB813326D8}" type="presParOf" srcId="{C82E04DA-0D21-4967-BA18-E1AE2028E038}" destId="{4C4940E8-9060-41CA-95C0-B6ACABA46648}" srcOrd="18" destOrd="0" presId="urn:microsoft.com/office/officeart/2005/8/layout/cycle8"/>
    <dgm:cxn modelId="{A6DAEAA6-C914-4FC1-9D65-6E5F9D9D9A50}" type="presParOf" srcId="{C82E04DA-0D21-4967-BA18-E1AE2028E038}" destId="{C12A8E26-ED87-4C01-82C2-0DA218BD4CA5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6688E1-1416-4CB2-AF95-BE5D39F9DD62}" type="doc">
      <dgm:prSet loTypeId="urn:microsoft.com/office/officeart/2005/8/layout/cycle8" loCatId="cycle" qsTypeId="urn:microsoft.com/office/officeart/2005/8/quickstyle/simple1" qsCatId="simple" csTypeId="urn:microsoft.com/office/officeart/2005/8/colors/accent2_1" csCatId="accent2" phldr="1"/>
      <dgm:spPr/>
    </dgm:pt>
    <dgm:pt modelId="{7FD681FD-9080-4DB9-9F96-D50E3B832F79}">
      <dgm:prSet phldrT="[Text]"/>
      <dgm:spPr/>
      <dgm:t>
        <a:bodyPr/>
        <a:lstStyle/>
        <a:p>
          <a:r>
            <a:rPr lang="en-US"/>
            <a:t>Create</a:t>
          </a:r>
        </a:p>
      </dgm:t>
    </dgm:pt>
    <dgm:pt modelId="{A4069D16-BFD5-445E-93B1-D30636C4328A}" type="parTrans" cxnId="{B8DBFCB1-F510-4F31-ACF1-60E0E4BFF582}">
      <dgm:prSet/>
      <dgm:spPr/>
      <dgm:t>
        <a:bodyPr/>
        <a:lstStyle/>
        <a:p>
          <a:endParaRPr lang="en-US"/>
        </a:p>
      </dgm:t>
    </dgm:pt>
    <dgm:pt modelId="{3C94E80D-9591-4072-8CD4-360BA5ABA442}" type="sibTrans" cxnId="{B8DBFCB1-F510-4F31-ACF1-60E0E4BFF582}">
      <dgm:prSet/>
      <dgm:spPr/>
      <dgm:t>
        <a:bodyPr/>
        <a:lstStyle/>
        <a:p>
          <a:endParaRPr lang="en-US"/>
        </a:p>
      </dgm:t>
    </dgm:pt>
    <dgm:pt modelId="{DA9ACFBC-C34E-4510-9DFA-008840C94D1F}">
      <dgm:prSet phldrT="[Text]"/>
      <dgm:spPr/>
      <dgm:t>
        <a:bodyPr/>
        <a:lstStyle/>
        <a:p>
          <a:r>
            <a:rPr lang="en-US"/>
            <a:t>Iterate</a:t>
          </a:r>
        </a:p>
      </dgm:t>
    </dgm:pt>
    <dgm:pt modelId="{30031A43-E8D6-407A-8C84-5DB49198E74B}" type="parTrans" cxnId="{D80A871B-BE0A-41FC-9787-4924C17D0155}">
      <dgm:prSet/>
      <dgm:spPr/>
      <dgm:t>
        <a:bodyPr/>
        <a:lstStyle/>
        <a:p>
          <a:endParaRPr lang="en-US"/>
        </a:p>
      </dgm:t>
    </dgm:pt>
    <dgm:pt modelId="{CB49DEFA-1FF1-4EBA-8A52-CB8B0AB0BEE3}" type="sibTrans" cxnId="{D80A871B-BE0A-41FC-9787-4924C17D0155}">
      <dgm:prSet/>
      <dgm:spPr/>
      <dgm:t>
        <a:bodyPr/>
        <a:lstStyle/>
        <a:p>
          <a:endParaRPr lang="en-US"/>
        </a:p>
      </dgm:t>
    </dgm:pt>
    <dgm:pt modelId="{45B643DD-15E5-499C-B971-B8E3AC134B08}">
      <dgm:prSet phldrT="[Text]"/>
      <dgm:spPr/>
      <dgm:t>
        <a:bodyPr/>
        <a:lstStyle/>
        <a:p>
          <a:r>
            <a:rPr lang="en-US"/>
            <a:t>Review</a:t>
          </a:r>
        </a:p>
      </dgm:t>
    </dgm:pt>
    <dgm:pt modelId="{DB220F2D-A1AD-4EEE-B60D-286E3E58D148}" type="parTrans" cxnId="{FD1F5550-4CEB-4333-855A-BEE28F557F48}">
      <dgm:prSet/>
      <dgm:spPr/>
      <dgm:t>
        <a:bodyPr/>
        <a:lstStyle/>
        <a:p>
          <a:endParaRPr lang="en-US"/>
        </a:p>
      </dgm:t>
    </dgm:pt>
    <dgm:pt modelId="{168B47DE-868A-4EC1-94E6-587F67B43A09}" type="sibTrans" cxnId="{FD1F5550-4CEB-4333-855A-BEE28F557F48}">
      <dgm:prSet/>
      <dgm:spPr/>
      <dgm:t>
        <a:bodyPr/>
        <a:lstStyle/>
        <a:p>
          <a:endParaRPr lang="en-US"/>
        </a:p>
      </dgm:t>
    </dgm:pt>
    <dgm:pt modelId="{23B7AE80-1171-4F91-B47A-14C552675D08}">
      <dgm:prSet phldrT="[Text]"/>
      <dgm:spPr/>
      <dgm:t>
        <a:bodyPr/>
        <a:lstStyle/>
        <a:p>
          <a:r>
            <a:rPr lang="en-US"/>
            <a:t>Publish</a:t>
          </a:r>
        </a:p>
      </dgm:t>
    </dgm:pt>
    <dgm:pt modelId="{796A29A7-0F3F-4FC5-B547-7A3804645C4C}" type="parTrans" cxnId="{F7E60D2A-36A0-48C4-A939-C8E2F7EC9321}">
      <dgm:prSet/>
      <dgm:spPr/>
      <dgm:t>
        <a:bodyPr/>
        <a:lstStyle/>
        <a:p>
          <a:endParaRPr lang="en-US"/>
        </a:p>
      </dgm:t>
    </dgm:pt>
    <dgm:pt modelId="{B9F0003C-5570-4544-B0A5-1339530D76C1}" type="sibTrans" cxnId="{F7E60D2A-36A0-48C4-A939-C8E2F7EC9321}">
      <dgm:prSet/>
      <dgm:spPr/>
      <dgm:t>
        <a:bodyPr/>
        <a:lstStyle/>
        <a:p>
          <a:endParaRPr lang="en-US"/>
        </a:p>
      </dgm:t>
    </dgm:pt>
    <dgm:pt modelId="{C82E04DA-0D21-4967-BA18-E1AE2028E038}" type="pres">
      <dgm:prSet presAssocID="{9A6688E1-1416-4CB2-AF95-BE5D39F9DD62}" presName="compositeShape" presStyleCnt="0">
        <dgm:presLayoutVars>
          <dgm:chMax val="7"/>
          <dgm:dir/>
          <dgm:resizeHandles val="exact"/>
        </dgm:presLayoutVars>
      </dgm:prSet>
      <dgm:spPr/>
    </dgm:pt>
    <dgm:pt modelId="{C569B4D1-E9CC-436A-BB64-55211B009AD4}" type="pres">
      <dgm:prSet presAssocID="{9A6688E1-1416-4CB2-AF95-BE5D39F9DD62}" presName="wedge1" presStyleLbl="node1" presStyleIdx="0" presStyleCnt="4"/>
      <dgm:spPr/>
    </dgm:pt>
    <dgm:pt modelId="{00C91864-D97C-4D46-B16F-5124D8FFD1DF}" type="pres">
      <dgm:prSet presAssocID="{9A6688E1-1416-4CB2-AF95-BE5D39F9DD62}" presName="dummy1a" presStyleCnt="0"/>
      <dgm:spPr/>
    </dgm:pt>
    <dgm:pt modelId="{3C43F6E9-CFD3-479C-9A7C-AED0CF927E16}" type="pres">
      <dgm:prSet presAssocID="{9A6688E1-1416-4CB2-AF95-BE5D39F9DD62}" presName="dummy1b" presStyleCnt="0"/>
      <dgm:spPr/>
    </dgm:pt>
    <dgm:pt modelId="{E4BA38BD-BAD0-43D7-9FB1-858D61621A81}" type="pres">
      <dgm:prSet presAssocID="{9A6688E1-1416-4CB2-AF95-BE5D39F9DD62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6114A97-A005-44FE-8055-9BF3311AA8EC}" type="pres">
      <dgm:prSet presAssocID="{9A6688E1-1416-4CB2-AF95-BE5D39F9DD62}" presName="wedge2" presStyleLbl="node1" presStyleIdx="1" presStyleCnt="4"/>
      <dgm:spPr/>
    </dgm:pt>
    <dgm:pt modelId="{7D2A3C12-6D52-44EB-B17A-4DC4EF04EE62}" type="pres">
      <dgm:prSet presAssocID="{9A6688E1-1416-4CB2-AF95-BE5D39F9DD62}" presName="dummy2a" presStyleCnt="0"/>
      <dgm:spPr/>
    </dgm:pt>
    <dgm:pt modelId="{8C04FBE9-57A1-48EF-94CA-9CA8225C0E6D}" type="pres">
      <dgm:prSet presAssocID="{9A6688E1-1416-4CB2-AF95-BE5D39F9DD62}" presName="dummy2b" presStyleCnt="0"/>
      <dgm:spPr/>
    </dgm:pt>
    <dgm:pt modelId="{DA58A334-8B5E-47C4-9961-A0A5382AB81D}" type="pres">
      <dgm:prSet presAssocID="{9A6688E1-1416-4CB2-AF95-BE5D39F9DD62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031651A-B3DF-406A-9E19-C96FD699BA51}" type="pres">
      <dgm:prSet presAssocID="{9A6688E1-1416-4CB2-AF95-BE5D39F9DD62}" presName="wedge3" presStyleLbl="node1" presStyleIdx="2" presStyleCnt="4"/>
      <dgm:spPr/>
    </dgm:pt>
    <dgm:pt modelId="{5FCA2142-483D-4BC5-ADA0-B6566B9F61B1}" type="pres">
      <dgm:prSet presAssocID="{9A6688E1-1416-4CB2-AF95-BE5D39F9DD62}" presName="dummy3a" presStyleCnt="0"/>
      <dgm:spPr/>
    </dgm:pt>
    <dgm:pt modelId="{BB49ADD5-53EE-4E6D-9BC7-DB691BEC6DF1}" type="pres">
      <dgm:prSet presAssocID="{9A6688E1-1416-4CB2-AF95-BE5D39F9DD62}" presName="dummy3b" presStyleCnt="0"/>
      <dgm:spPr/>
    </dgm:pt>
    <dgm:pt modelId="{C19A6443-2362-4775-B38F-9F52E42D36B6}" type="pres">
      <dgm:prSet presAssocID="{9A6688E1-1416-4CB2-AF95-BE5D39F9DD62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0D71B5F-E9AE-45C4-8EB3-9244F77922AE}" type="pres">
      <dgm:prSet presAssocID="{9A6688E1-1416-4CB2-AF95-BE5D39F9DD62}" presName="wedge4" presStyleLbl="node1" presStyleIdx="3" presStyleCnt="4"/>
      <dgm:spPr/>
    </dgm:pt>
    <dgm:pt modelId="{0D6DDD99-0A41-4824-BEFE-44132A33427C}" type="pres">
      <dgm:prSet presAssocID="{9A6688E1-1416-4CB2-AF95-BE5D39F9DD62}" presName="dummy4a" presStyleCnt="0"/>
      <dgm:spPr/>
    </dgm:pt>
    <dgm:pt modelId="{C07BFAA2-98A7-44F2-80B5-17843A5B44A8}" type="pres">
      <dgm:prSet presAssocID="{9A6688E1-1416-4CB2-AF95-BE5D39F9DD62}" presName="dummy4b" presStyleCnt="0"/>
      <dgm:spPr/>
    </dgm:pt>
    <dgm:pt modelId="{44EB7E39-8667-486A-8B64-3D608A7E8C46}" type="pres">
      <dgm:prSet presAssocID="{9A6688E1-1416-4CB2-AF95-BE5D39F9DD62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B285D43-BA77-4FEC-AC44-C214BEFAA923}" type="pres">
      <dgm:prSet presAssocID="{3C94E80D-9591-4072-8CD4-360BA5ABA442}" presName="arrowWedge1" presStyleLbl="fgSibTrans2D1" presStyleIdx="0" presStyleCnt="4"/>
      <dgm:spPr/>
    </dgm:pt>
    <dgm:pt modelId="{08D6C268-C875-41A3-859B-68FAD39DC9B2}" type="pres">
      <dgm:prSet presAssocID="{CB49DEFA-1FF1-4EBA-8A52-CB8B0AB0BEE3}" presName="arrowWedge2" presStyleLbl="fgSibTrans2D1" presStyleIdx="1" presStyleCnt="4"/>
      <dgm:spPr/>
    </dgm:pt>
    <dgm:pt modelId="{4C4940E8-9060-41CA-95C0-B6ACABA46648}" type="pres">
      <dgm:prSet presAssocID="{168B47DE-868A-4EC1-94E6-587F67B43A09}" presName="arrowWedge3" presStyleLbl="fgSibTrans2D1" presStyleIdx="2" presStyleCnt="4"/>
      <dgm:spPr/>
    </dgm:pt>
    <dgm:pt modelId="{C12A8E26-ED87-4C01-82C2-0DA218BD4CA5}" type="pres">
      <dgm:prSet presAssocID="{B9F0003C-5570-4544-B0A5-1339530D76C1}" presName="arrowWedge4" presStyleLbl="fgSibTrans2D1" presStyleIdx="3" presStyleCnt="4"/>
      <dgm:spPr/>
    </dgm:pt>
  </dgm:ptLst>
  <dgm:cxnLst>
    <dgm:cxn modelId="{D80A871B-BE0A-41FC-9787-4924C17D0155}" srcId="{9A6688E1-1416-4CB2-AF95-BE5D39F9DD62}" destId="{DA9ACFBC-C34E-4510-9DFA-008840C94D1F}" srcOrd="1" destOrd="0" parTransId="{30031A43-E8D6-407A-8C84-5DB49198E74B}" sibTransId="{CB49DEFA-1FF1-4EBA-8A52-CB8B0AB0BEE3}"/>
    <dgm:cxn modelId="{5BD5A928-F6CD-4F7B-9E9C-1058A363361B}" type="presOf" srcId="{7FD681FD-9080-4DB9-9F96-D50E3B832F79}" destId="{C569B4D1-E9CC-436A-BB64-55211B009AD4}" srcOrd="0" destOrd="0" presId="urn:microsoft.com/office/officeart/2005/8/layout/cycle8"/>
    <dgm:cxn modelId="{F7E60D2A-36A0-48C4-A939-C8E2F7EC9321}" srcId="{9A6688E1-1416-4CB2-AF95-BE5D39F9DD62}" destId="{23B7AE80-1171-4F91-B47A-14C552675D08}" srcOrd="3" destOrd="0" parTransId="{796A29A7-0F3F-4FC5-B547-7A3804645C4C}" sibTransId="{B9F0003C-5570-4544-B0A5-1339530D76C1}"/>
    <dgm:cxn modelId="{A0B77468-1A50-4663-BA82-845540124688}" type="presOf" srcId="{45B643DD-15E5-499C-B971-B8E3AC134B08}" destId="{E031651A-B3DF-406A-9E19-C96FD699BA51}" srcOrd="0" destOrd="0" presId="urn:microsoft.com/office/officeart/2005/8/layout/cycle8"/>
    <dgm:cxn modelId="{FD1F5550-4CEB-4333-855A-BEE28F557F48}" srcId="{9A6688E1-1416-4CB2-AF95-BE5D39F9DD62}" destId="{45B643DD-15E5-499C-B971-B8E3AC134B08}" srcOrd="2" destOrd="0" parTransId="{DB220F2D-A1AD-4EEE-B60D-286E3E58D148}" sibTransId="{168B47DE-868A-4EC1-94E6-587F67B43A09}"/>
    <dgm:cxn modelId="{5146AF77-94A8-4050-B578-35495AA3808A}" type="presOf" srcId="{7FD681FD-9080-4DB9-9F96-D50E3B832F79}" destId="{E4BA38BD-BAD0-43D7-9FB1-858D61621A81}" srcOrd="1" destOrd="0" presId="urn:microsoft.com/office/officeart/2005/8/layout/cycle8"/>
    <dgm:cxn modelId="{30E0507E-966C-47A1-BAC0-7A332740D415}" type="presOf" srcId="{DA9ACFBC-C34E-4510-9DFA-008840C94D1F}" destId="{DA58A334-8B5E-47C4-9961-A0A5382AB81D}" srcOrd="1" destOrd="0" presId="urn:microsoft.com/office/officeart/2005/8/layout/cycle8"/>
    <dgm:cxn modelId="{2FD6DB8F-A564-4B76-95CA-1C26DC104E4A}" type="presOf" srcId="{45B643DD-15E5-499C-B971-B8E3AC134B08}" destId="{C19A6443-2362-4775-B38F-9F52E42D36B6}" srcOrd="1" destOrd="0" presId="urn:microsoft.com/office/officeart/2005/8/layout/cycle8"/>
    <dgm:cxn modelId="{488FF8A4-7168-468E-BCE2-B1A0B5FD8A79}" type="presOf" srcId="{23B7AE80-1171-4F91-B47A-14C552675D08}" destId="{44EB7E39-8667-486A-8B64-3D608A7E8C46}" srcOrd="1" destOrd="0" presId="urn:microsoft.com/office/officeart/2005/8/layout/cycle8"/>
    <dgm:cxn modelId="{C8B33BB0-04EF-4FBB-855B-E7DC0D616D36}" type="presOf" srcId="{DA9ACFBC-C34E-4510-9DFA-008840C94D1F}" destId="{66114A97-A005-44FE-8055-9BF3311AA8EC}" srcOrd="0" destOrd="0" presId="urn:microsoft.com/office/officeart/2005/8/layout/cycle8"/>
    <dgm:cxn modelId="{B8DBFCB1-F510-4F31-ACF1-60E0E4BFF582}" srcId="{9A6688E1-1416-4CB2-AF95-BE5D39F9DD62}" destId="{7FD681FD-9080-4DB9-9F96-D50E3B832F79}" srcOrd="0" destOrd="0" parTransId="{A4069D16-BFD5-445E-93B1-D30636C4328A}" sibTransId="{3C94E80D-9591-4072-8CD4-360BA5ABA442}"/>
    <dgm:cxn modelId="{52C2C2BA-8B4A-4070-8523-9465F729B42D}" type="presOf" srcId="{9A6688E1-1416-4CB2-AF95-BE5D39F9DD62}" destId="{C82E04DA-0D21-4967-BA18-E1AE2028E038}" srcOrd="0" destOrd="0" presId="urn:microsoft.com/office/officeart/2005/8/layout/cycle8"/>
    <dgm:cxn modelId="{BEB813DE-C3CA-4EC6-9DEB-EA1EDAE40B0B}" type="presOf" srcId="{23B7AE80-1171-4F91-B47A-14C552675D08}" destId="{20D71B5F-E9AE-45C4-8EB3-9244F77922AE}" srcOrd="0" destOrd="0" presId="urn:microsoft.com/office/officeart/2005/8/layout/cycle8"/>
    <dgm:cxn modelId="{72B8D71A-2A74-4A66-92AF-44482F0A84B0}" type="presParOf" srcId="{C82E04DA-0D21-4967-BA18-E1AE2028E038}" destId="{C569B4D1-E9CC-436A-BB64-55211B009AD4}" srcOrd="0" destOrd="0" presId="urn:microsoft.com/office/officeart/2005/8/layout/cycle8"/>
    <dgm:cxn modelId="{FC3B6710-1B65-4579-A44E-D0E657AFA1AA}" type="presParOf" srcId="{C82E04DA-0D21-4967-BA18-E1AE2028E038}" destId="{00C91864-D97C-4D46-B16F-5124D8FFD1DF}" srcOrd="1" destOrd="0" presId="urn:microsoft.com/office/officeart/2005/8/layout/cycle8"/>
    <dgm:cxn modelId="{8F492FE8-A691-427A-B612-69095A027696}" type="presParOf" srcId="{C82E04DA-0D21-4967-BA18-E1AE2028E038}" destId="{3C43F6E9-CFD3-479C-9A7C-AED0CF927E16}" srcOrd="2" destOrd="0" presId="urn:microsoft.com/office/officeart/2005/8/layout/cycle8"/>
    <dgm:cxn modelId="{6F50B346-7F2E-47AB-B83E-F5E627E18A34}" type="presParOf" srcId="{C82E04DA-0D21-4967-BA18-E1AE2028E038}" destId="{E4BA38BD-BAD0-43D7-9FB1-858D61621A81}" srcOrd="3" destOrd="0" presId="urn:microsoft.com/office/officeart/2005/8/layout/cycle8"/>
    <dgm:cxn modelId="{914D18EA-8C46-4673-B6B4-D31A5A391640}" type="presParOf" srcId="{C82E04DA-0D21-4967-BA18-E1AE2028E038}" destId="{66114A97-A005-44FE-8055-9BF3311AA8EC}" srcOrd="4" destOrd="0" presId="urn:microsoft.com/office/officeart/2005/8/layout/cycle8"/>
    <dgm:cxn modelId="{7765BE94-AB7F-4E81-B2BB-C8009B5F1914}" type="presParOf" srcId="{C82E04DA-0D21-4967-BA18-E1AE2028E038}" destId="{7D2A3C12-6D52-44EB-B17A-4DC4EF04EE62}" srcOrd="5" destOrd="0" presId="urn:microsoft.com/office/officeart/2005/8/layout/cycle8"/>
    <dgm:cxn modelId="{FA1A6D9B-97FD-44A1-8054-14E15F9AE7C1}" type="presParOf" srcId="{C82E04DA-0D21-4967-BA18-E1AE2028E038}" destId="{8C04FBE9-57A1-48EF-94CA-9CA8225C0E6D}" srcOrd="6" destOrd="0" presId="urn:microsoft.com/office/officeart/2005/8/layout/cycle8"/>
    <dgm:cxn modelId="{B2D4D75F-21EC-4A97-83B1-8D3987FB8DA0}" type="presParOf" srcId="{C82E04DA-0D21-4967-BA18-E1AE2028E038}" destId="{DA58A334-8B5E-47C4-9961-A0A5382AB81D}" srcOrd="7" destOrd="0" presId="urn:microsoft.com/office/officeart/2005/8/layout/cycle8"/>
    <dgm:cxn modelId="{8CFA2A43-B555-407A-B268-8E9865E3896E}" type="presParOf" srcId="{C82E04DA-0D21-4967-BA18-E1AE2028E038}" destId="{E031651A-B3DF-406A-9E19-C96FD699BA51}" srcOrd="8" destOrd="0" presId="urn:microsoft.com/office/officeart/2005/8/layout/cycle8"/>
    <dgm:cxn modelId="{7DF42335-04E8-4A7E-B73B-CB8DEDF17F00}" type="presParOf" srcId="{C82E04DA-0D21-4967-BA18-E1AE2028E038}" destId="{5FCA2142-483D-4BC5-ADA0-B6566B9F61B1}" srcOrd="9" destOrd="0" presId="urn:microsoft.com/office/officeart/2005/8/layout/cycle8"/>
    <dgm:cxn modelId="{CB3D5808-571F-4E33-9470-B3610E31AFCC}" type="presParOf" srcId="{C82E04DA-0D21-4967-BA18-E1AE2028E038}" destId="{BB49ADD5-53EE-4E6D-9BC7-DB691BEC6DF1}" srcOrd="10" destOrd="0" presId="urn:microsoft.com/office/officeart/2005/8/layout/cycle8"/>
    <dgm:cxn modelId="{1F7A127A-3DDA-4902-ACAC-F509CEFD2A7F}" type="presParOf" srcId="{C82E04DA-0D21-4967-BA18-E1AE2028E038}" destId="{C19A6443-2362-4775-B38F-9F52E42D36B6}" srcOrd="11" destOrd="0" presId="urn:microsoft.com/office/officeart/2005/8/layout/cycle8"/>
    <dgm:cxn modelId="{28361994-9CF5-48AD-998C-F6DCA65A0D19}" type="presParOf" srcId="{C82E04DA-0D21-4967-BA18-E1AE2028E038}" destId="{20D71B5F-E9AE-45C4-8EB3-9244F77922AE}" srcOrd="12" destOrd="0" presId="urn:microsoft.com/office/officeart/2005/8/layout/cycle8"/>
    <dgm:cxn modelId="{A820EB87-C0AF-4121-9F34-3D1C764CCB5F}" type="presParOf" srcId="{C82E04DA-0D21-4967-BA18-E1AE2028E038}" destId="{0D6DDD99-0A41-4824-BEFE-44132A33427C}" srcOrd="13" destOrd="0" presId="urn:microsoft.com/office/officeart/2005/8/layout/cycle8"/>
    <dgm:cxn modelId="{569C0564-8951-4183-8A14-93E16CA94948}" type="presParOf" srcId="{C82E04DA-0D21-4967-BA18-E1AE2028E038}" destId="{C07BFAA2-98A7-44F2-80B5-17843A5B44A8}" srcOrd="14" destOrd="0" presId="urn:microsoft.com/office/officeart/2005/8/layout/cycle8"/>
    <dgm:cxn modelId="{EC729D16-D4B1-4383-BDB8-98C3B67A2216}" type="presParOf" srcId="{C82E04DA-0D21-4967-BA18-E1AE2028E038}" destId="{44EB7E39-8667-486A-8B64-3D608A7E8C46}" srcOrd="15" destOrd="0" presId="urn:microsoft.com/office/officeart/2005/8/layout/cycle8"/>
    <dgm:cxn modelId="{77ABEFC5-0A22-4922-B15B-40464306E166}" type="presParOf" srcId="{C82E04DA-0D21-4967-BA18-E1AE2028E038}" destId="{BB285D43-BA77-4FEC-AC44-C214BEFAA923}" srcOrd="16" destOrd="0" presId="urn:microsoft.com/office/officeart/2005/8/layout/cycle8"/>
    <dgm:cxn modelId="{37E1B10C-126C-450F-93DA-83D83030B6D8}" type="presParOf" srcId="{C82E04DA-0D21-4967-BA18-E1AE2028E038}" destId="{08D6C268-C875-41A3-859B-68FAD39DC9B2}" srcOrd="17" destOrd="0" presId="urn:microsoft.com/office/officeart/2005/8/layout/cycle8"/>
    <dgm:cxn modelId="{12FDA3A2-5EBC-4918-85B2-70CB813326D8}" type="presParOf" srcId="{C82E04DA-0D21-4967-BA18-E1AE2028E038}" destId="{4C4940E8-9060-41CA-95C0-B6ACABA46648}" srcOrd="18" destOrd="0" presId="urn:microsoft.com/office/officeart/2005/8/layout/cycle8"/>
    <dgm:cxn modelId="{A6DAEAA6-C914-4FC1-9D65-6E5F9D9D9A50}" type="presParOf" srcId="{C82E04DA-0D21-4967-BA18-E1AE2028E038}" destId="{C12A8E26-ED87-4C01-82C2-0DA218BD4CA5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6688E1-1416-4CB2-AF95-BE5D39F9DD62}" type="doc">
      <dgm:prSet loTypeId="urn:microsoft.com/office/officeart/2005/8/layout/cycle8" loCatId="cycle" qsTypeId="urn:microsoft.com/office/officeart/2005/8/quickstyle/3d5" qsCatId="3D" csTypeId="urn:microsoft.com/office/officeart/2005/8/colors/accent2_1" csCatId="accent2" phldr="1"/>
      <dgm:spPr>
        <a:scene3d>
          <a:camera prst="isometricTopUp" zoom="95000"/>
          <a:lightRig rig="flat" dir="t"/>
        </a:scene3d>
      </dgm:spPr>
    </dgm:pt>
    <dgm:pt modelId="{7FD681FD-9080-4DB9-9F96-D50E3B832F79}">
      <dgm:prSet phldrT="[Text]"/>
      <dgm:spPr/>
      <dgm:t>
        <a:bodyPr/>
        <a:lstStyle/>
        <a:p>
          <a:r>
            <a:rPr lang="en-US"/>
            <a:t>Create</a:t>
          </a:r>
        </a:p>
      </dgm:t>
    </dgm:pt>
    <dgm:pt modelId="{A4069D16-BFD5-445E-93B1-D30636C4328A}" type="parTrans" cxnId="{B8DBFCB1-F510-4F31-ACF1-60E0E4BFF582}">
      <dgm:prSet/>
      <dgm:spPr/>
      <dgm:t>
        <a:bodyPr/>
        <a:lstStyle/>
        <a:p>
          <a:endParaRPr lang="en-US"/>
        </a:p>
      </dgm:t>
    </dgm:pt>
    <dgm:pt modelId="{3C94E80D-9591-4072-8CD4-360BA5ABA442}" type="sibTrans" cxnId="{B8DBFCB1-F510-4F31-ACF1-60E0E4BFF582}">
      <dgm:prSet/>
      <dgm:spPr/>
      <dgm:t>
        <a:bodyPr/>
        <a:lstStyle/>
        <a:p>
          <a:endParaRPr lang="en-US"/>
        </a:p>
      </dgm:t>
    </dgm:pt>
    <dgm:pt modelId="{DA9ACFBC-C34E-4510-9DFA-008840C94D1F}">
      <dgm:prSet phldrT="[Text]"/>
      <dgm:spPr/>
      <dgm:t>
        <a:bodyPr/>
        <a:lstStyle/>
        <a:p>
          <a:r>
            <a:rPr lang="en-US"/>
            <a:t>Iterate</a:t>
          </a:r>
        </a:p>
      </dgm:t>
    </dgm:pt>
    <dgm:pt modelId="{30031A43-E8D6-407A-8C84-5DB49198E74B}" type="parTrans" cxnId="{D80A871B-BE0A-41FC-9787-4924C17D0155}">
      <dgm:prSet/>
      <dgm:spPr/>
      <dgm:t>
        <a:bodyPr/>
        <a:lstStyle/>
        <a:p>
          <a:endParaRPr lang="en-US"/>
        </a:p>
      </dgm:t>
    </dgm:pt>
    <dgm:pt modelId="{CB49DEFA-1FF1-4EBA-8A52-CB8B0AB0BEE3}" type="sibTrans" cxnId="{D80A871B-BE0A-41FC-9787-4924C17D0155}">
      <dgm:prSet/>
      <dgm:spPr/>
      <dgm:t>
        <a:bodyPr/>
        <a:lstStyle/>
        <a:p>
          <a:endParaRPr lang="en-US"/>
        </a:p>
      </dgm:t>
    </dgm:pt>
    <dgm:pt modelId="{45B643DD-15E5-499C-B971-B8E3AC134B08}">
      <dgm:prSet phldrT="[Text]"/>
      <dgm:spPr/>
      <dgm:t>
        <a:bodyPr/>
        <a:lstStyle/>
        <a:p>
          <a:r>
            <a:rPr lang="en-US"/>
            <a:t>Review</a:t>
          </a:r>
        </a:p>
      </dgm:t>
    </dgm:pt>
    <dgm:pt modelId="{DB220F2D-A1AD-4EEE-B60D-286E3E58D148}" type="parTrans" cxnId="{FD1F5550-4CEB-4333-855A-BEE28F557F48}">
      <dgm:prSet/>
      <dgm:spPr/>
      <dgm:t>
        <a:bodyPr/>
        <a:lstStyle/>
        <a:p>
          <a:endParaRPr lang="en-US"/>
        </a:p>
      </dgm:t>
    </dgm:pt>
    <dgm:pt modelId="{168B47DE-868A-4EC1-94E6-587F67B43A09}" type="sibTrans" cxnId="{FD1F5550-4CEB-4333-855A-BEE28F557F48}">
      <dgm:prSet/>
      <dgm:spPr/>
      <dgm:t>
        <a:bodyPr/>
        <a:lstStyle/>
        <a:p>
          <a:endParaRPr lang="en-US"/>
        </a:p>
      </dgm:t>
    </dgm:pt>
    <dgm:pt modelId="{23B7AE80-1171-4F91-B47A-14C552675D08}">
      <dgm:prSet phldrT="[Text]"/>
      <dgm:spPr/>
      <dgm:t>
        <a:bodyPr/>
        <a:lstStyle/>
        <a:p>
          <a:r>
            <a:rPr lang="en-US"/>
            <a:t>Publish</a:t>
          </a:r>
        </a:p>
      </dgm:t>
    </dgm:pt>
    <dgm:pt modelId="{796A29A7-0F3F-4FC5-B547-7A3804645C4C}" type="parTrans" cxnId="{F7E60D2A-36A0-48C4-A939-C8E2F7EC9321}">
      <dgm:prSet/>
      <dgm:spPr/>
      <dgm:t>
        <a:bodyPr/>
        <a:lstStyle/>
        <a:p>
          <a:endParaRPr lang="en-US"/>
        </a:p>
      </dgm:t>
    </dgm:pt>
    <dgm:pt modelId="{B9F0003C-5570-4544-B0A5-1339530D76C1}" type="sibTrans" cxnId="{F7E60D2A-36A0-48C4-A939-C8E2F7EC9321}">
      <dgm:prSet/>
      <dgm:spPr/>
      <dgm:t>
        <a:bodyPr/>
        <a:lstStyle/>
        <a:p>
          <a:endParaRPr lang="en-US"/>
        </a:p>
      </dgm:t>
    </dgm:pt>
    <dgm:pt modelId="{C82E04DA-0D21-4967-BA18-E1AE2028E038}" type="pres">
      <dgm:prSet presAssocID="{9A6688E1-1416-4CB2-AF95-BE5D39F9DD62}" presName="compositeShape" presStyleCnt="0">
        <dgm:presLayoutVars>
          <dgm:chMax val="7"/>
          <dgm:dir/>
          <dgm:resizeHandles val="exact"/>
        </dgm:presLayoutVars>
      </dgm:prSet>
      <dgm:spPr/>
    </dgm:pt>
    <dgm:pt modelId="{C569B4D1-E9CC-436A-BB64-55211B009AD4}" type="pres">
      <dgm:prSet presAssocID="{9A6688E1-1416-4CB2-AF95-BE5D39F9DD62}" presName="wedge1" presStyleLbl="node1" presStyleIdx="0" presStyleCnt="4"/>
      <dgm:spPr/>
    </dgm:pt>
    <dgm:pt modelId="{00C91864-D97C-4D46-B16F-5124D8FFD1DF}" type="pres">
      <dgm:prSet presAssocID="{9A6688E1-1416-4CB2-AF95-BE5D39F9DD62}" presName="dummy1a" presStyleCnt="0"/>
      <dgm:spPr/>
    </dgm:pt>
    <dgm:pt modelId="{3C43F6E9-CFD3-479C-9A7C-AED0CF927E16}" type="pres">
      <dgm:prSet presAssocID="{9A6688E1-1416-4CB2-AF95-BE5D39F9DD62}" presName="dummy1b" presStyleCnt="0"/>
      <dgm:spPr/>
    </dgm:pt>
    <dgm:pt modelId="{E4BA38BD-BAD0-43D7-9FB1-858D61621A81}" type="pres">
      <dgm:prSet presAssocID="{9A6688E1-1416-4CB2-AF95-BE5D39F9DD62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6114A97-A005-44FE-8055-9BF3311AA8EC}" type="pres">
      <dgm:prSet presAssocID="{9A6688E1-1416-4CB2-AF95-BE5D39F9DD62}" presName="wedge2" presStyleLbl="node1" presStyleIdx="1" presStyleCnt="4"/>
      <dgm:spPr/>
    </dgm:pt>
    <dgm:pt modelId="{7D2A3C12-6D52-44EB-B17A-4DC4EF04EE62}" type="pres">
      <dgm:prSet presAssocID="{9A6688E1-1416-4CB2-AF95-BE5D39F9DD62}" presName="dummy2a" presStyleCnt="0"/>
      <dgm:spPr/>
    </dgm:pt>
    <dgm:pt modelId="{8C04FBE9-57A1-48EF-94CA-9CA8225C0E6D}" type="pres">
      <dgm:prSet presAssocID="{9A6688E1-1416-4CB2-AF95-BE5D39F9DD62}" presName="dummy2b" presStyleCnt="0"/>
      <dgm:spPr/>
    </dgm:pt>
    <dgm:pt modelId="{DA58A334-8B5E-47C4-9961-A0A5382AB81D}" type="pres">
      <dgm:prSet presAssocID="{9A6688E1-1416-4CB2-AF95-BE5D39F9DD62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031651A-B3DF-406A-9E19-C96FD699BA51}" type="pres">
      <dgm:prSet presAssocID="{9A6688E1-1416-4CB2-AF95-BE5D39F9DD62}" presName="wedge3" presStyleLbl="node1" presStyleIdx="2" presStyleCnt="4"/>
      <dgm:spPr/>
    </dgm:pt>
    <dgm:pt modelId="{5FCA2142-483D-4BC5-ADA0-B6566B9F61B1}" type="pres">
      <dgm:prSet presAssocID="{9A6688E1-1416-4CB2-AF95-BE5D39F9DD62}" presName="dummy3a" presStyleCnt="0"/>
      <dgm:spPr/>
    </dgm:pt>
    <dgm:pt modelId="{BB49ADD5-53EE-4E6D-9BC7-DB691BEC6DF1}" type="pres">
      <dgm:prSet presAssocID="{9A6688E1-1416-4CB2-AF95-BE5D39F9DD62}" presName="dummy3b" presStyleCnt="0"/>
      <dgm:spPr/>
    </dgm:pt>
    <dgm:pt modelId="{C19A6443-2362-4775-B38F-9F52E42D36B6}" type="pres">
      <dgm:prSet presAssocID="{9A6688E1-1416-4CB2-AF95-BE5D39F9DD62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0D71B5F-E9AE-45C4-8EB3-9244F77922AE}" type="pres">
      <dgm:prSet presAssocID="{9A6688E1-1416-4CB2-AF95-BE5D39F9DD62}" presName="wedge4" presStyleLbl="node1" presStyleIdx="3" presStyleCnt="4"/>
      <dgm:spPr/>
    </dgm:pt>
    <dgm:pt modelId="{0D6DDD99-0A41-4824-BEFE-44132A33427C}" type="pres">
      <dgm:prSet presAssocID="{9A6688E1-1416-4CB2-AF95-BE5D39F9DD62}" presName="dummy4a" presStyleCnt="0"/>
      <dgm:spPr/>
    </dgm:pt>
    <dgm:pt modelId="{C07BFAA2-98A7-44F2-80B5-17843A5B44A8}" type="pres">
      <dgm:prSet presAssocID="{9A6688E1-1416-4CB2-AF95-BE5D39F9DD62}" presName="dummy4b" presStyleCnt="0"/>
      <dgm:spPr/>
    </dgm:pt>
    <dgm:pt modelId="{44EB7E39-8667-486A-8B64-3D608A7E8C46}" type="pres">
      <dgm:prSet presAssocID="{9A6688E1-1416-4CB2-AF95-BE5D39F9DD62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B285D43-BA77-4FEC-AC44-C214BEFAA923}" type="pres">
      <dgm:prSet presAssocID="{3C94E80D-9591-4072-8CD4-360BA5ABA442}" presName="arrowWedge1" presStyleLbl="fgSibTrans2D1" presStyleIdx="0" presStyleCnt="4"/>
      <dgm:spPr/>
    </dgm:pt>
    <dgm:pt modelId="{08D6C268-C875-41A3-859B-68FAD39DC9B2}" type="pres">
      <dgm:prSet presAssocID="{CB49DEFA-1FF1-4EBA-8A52-CB8B0AB0BEE3}" presName="arrowWedge2" presStyleLbl="fgSibTrans2D1" presStyleIdx="1" presStyleCnt="4"/>
      <dgm:spPr/>
    </dgm:pt>
    <dgm:pt modelId="{4C4940E8-9060-41CA-95C0-B6ACABA46648}" type="pres">
      <dgm:prSet presAssocID="{168B47DE-868A-4EC1-94E6-587F67B43A09}" presName="arrowWedge3" presStyleLbl="fgSibTrans2D1" presStyleIdx="2" presStyleCnt="4"/>
      <dgm:spPr/>
    </dgm:pt>
    <dgm:pt modelId="{C12A8E26-ED87-4C01-82C2-0DA218BD4CA5}" type="pres">
      <dgm:prSet presAssocID="{B9F0003C-5570-4544-B0A5-1339530D76C1}" presName="arrowWedge4" presStyleLbl="fgSibTrans2D1" presStyleIdx="3" presStyleCnt="4"/>
      <dgm:spPr/>
    </dgm:pt>
  </dgm:ptLst>
  <dgm:cxnLst>
    <dgm:cxn modelId="{D80A871B-BE0A-41FC-9787-4924C17D0155}" srcId="{9A6688E1-1416-4CB2-AF95-BE5D39F9DD62}" destId="{DA9ACFBC-C34E-4510-9DFA-008840C94D1F}" srcOrd="1" destOrd="0" parTransId="{30031A43-E8D6-407A-8C84-5DB49198E74B}" sibTransId="{CB49DEFA-1FF1-4EBA-8A52-CB8B0AB0BEE3}"/>
    <dgm:cxn modelId="{5BD5A928-F6CD-4F7B-9E9C-1058A363361B}" type="presOf" srcId="{7FD681FD-9080-4DB9-9F96-D50E3B832F79}" destId="{C569B4D1-E9CC-436A-BB64-55211B009AD4}" srcOrd="0" destOrd="0" presId="urn:microsoft.com/office/officeart/2005/8/layout/cycle8"/>
    <dgm:cxn modelId="{F7E60D2A-36A0-48C4-A939-C8E2F7EC9321}" srcId="{9A6688E1-1416-4CB2-AF95-BE5D39F9DD62}" destId="{23B7AE80-1171-4F91-B47A-14C552675D08}" srcOrd="3" destOrd="0" parTransId="{796A29A7-0F3F-4FC5-B547-7A3804645C4C}" sibTransId="{B9F0003C-5570-4544-B0A5-1339530D76C1}"/>
    <dgm:cxn modelId="{A0B77468-1A50-4663-BA82-845540124688}" type="presOf" srcId="{45B643DD-15E5-499C-B971-B8E3AC134B08}" destId="{E031651A-B3DF-406A-9E19-C96FD699BA51}" srcOrd="0" destOrd="0" presId="urn:microsoft.com/office/officeart/2005/8/layout/cycle8"/>
    <dgm:cxn modelId="{FD1F5550-4CEB-4333-855A-BEE28F557F48}" srcId="{9A6688E1-1416-4CB2-AF95-BE5D39F9DD62}" destId="{45B643DD-15E5-499C-B971-B8E3AC134B08}" srcOrd="2" destOrd="0" parTransId="{DB220F2D-A1AD-4EEE-B60D-286E3E58D148}" sibTransId="{168B47DE-868A-4EC1-94E6-587F67B43A09}"/>
    <dgm:cxn modelId="{5146AF77-94A8-4050-B578-35495AA3808A}" type="presOf" srcId="{7FD681FD-9080-4DB9-9F96-D50E3B832F79}" destId="{E4BA38BD-BAD0-43D7-9FB1-858D61621A81}" srcOrd="1" destOrd="0" presId="urn:microsoft.com/office/officeart/2005/8/layout/cycle8"/>
    <dgm:cxn modelId="{30E0507E-966C-47A1-BAC0-7A332740D415}" type="presOf" srcId="{DA9ACFBC-C34E-4510-9DFA-008840C94D1F}" destId="{DA58A334-8B5E-47C4-9961-A0A5382AB81D}" srcOrd="1" destOrd="0" presId="urn:microsoft.com/office/officeart/2005/8/layout/cycle8"/>
    <dgm:cxn modelId="{2FD6DB8F-A564-4B76-95CA-1C26DC104E4A}" type="presOf" srcId="{45B643DD-15E5-499C-B971-B8E3AC134B08}" destId="{C19A6443-2362-4775-B38F-9F52E42D36B6}" srcOrd="1" destOrd="0" presId="urn:microsoft.com/office/officeart/2005/8/layout/cycle8"/>
    <dgm:cxn modelId="{488FF8A4-7168-468E-BCE2-B1A0B5FD8A79}" type="presOf" srcId="{23B7AE80-1171-4F91-B47A-14C552675D08}" destId="{44EB7E39-8667-486A-8B64-3D608A7E8C46}" srcOrd="1" destOrd="0" presId="urn:microsoft.com/office/officeart/2005/8/layout/cycle8"/>
    <dgm:cxn modelId="{C8B33BB0-04EF-4FBB-855B-E7DC0D616D36}" type="presOf" srcId="{DA9ACFBC-C34E-4510-9DFA-008840C94D1F}" destId="{66114A97-A005-44FE-8055-9BF3311AA8EC}" srcOrd="0" destOrd="0" presId="urn:microsoft.com/office/officeart/2005/8/layout/cycle8"/>
    <dgm:cxn modelId="{B8DBFCB1-F510-4F31-ACF1-60E0E4BFF582}" srcId="{9A6688E1-1416-4CB2-AF95-BE5D39F9DD62}" destId="{7FD681FD-9080-4DB9-9F96-D50E3B832F79}" srcOrd="0" destOrd="0" parTransId="{A4069D16-BFD5-445E-93B1-D30636C4328A}" sibTransId="{3C94E80D-9591-4072-8CD4-360BA5ABA442}"/>
    <dgm:cxn modelId="{52C2C2BA-8B4A-4070-8523-9465F729B42D}" type="presOf" srcId="{9A6688E1-1416-4CB2-AF95-BE5D39F9DD62}" destId="{C82E04DA-0D21-4967-BA18-E1AE2028E038}" srcOrd="0" destOrd="0" presId="urn:microsoft.com/office/officeart/2005/8/layout/cycle8"/>
    <dgm:cxn modelId="{BEB813DE-C3CA-4EC6-9DEB-EA1EDAE40B0B}" type="presOf" srcId="{23B7AE80-1171-4F91-B47A-14C552675D08}" destId="{20D71B5F-E9AE-45C4-8EB3-9244F77922AE}" srcOrd="0" destOrd="0" presId="urn:microsoft.com/office/officeart/2005/8/layout/cycle8"/>
    <dgm:cxn modelId="{72B8D71A-2A74-4A66-92AF-44482F0A84B0}" type="presParOf" srcId="{C82E04DA-0D21-4967-BA18-E1AE2028E038}" destId="{C569B4D1-E9CC-436A-BB64-55211B009AD4}" srcOrd="0" destOrd="0" presId="urn:microsoft.com/office/officeart/2005/8/layout/cycle8"/>
    <dgm:cxn modelId="{FC3B6710-1B65-4579-A44E-D0E657AFA1AA}" type="presParOf" srcId="{C82E04DA-0D21-4967-BA18-E1AE2028E038}" destId="{00C91864-D97C-4D46-B16F-5124D8FFD1DF}" srcOrd="1" destOrd="0" presId="urn:microsoft.com/office/officeart/2005/8/layout/cycle8"/>
    <dgm:cxn modelId="{8F492FE8-A691-427A-B612-69095A027696}" type="presParOf" srcId="{C82E04DA-0D21-4967-BA18-E1AE2028E038}" destId="{3C43F6E9-CFD3-479C-9A7C-AED0CF927E16}" srcOrd="2" destOrd="0" presId="urn:microsoft.com/office/officeart/2005/8/layout/cycle8"/>
    <dgm:cxn modelId="{6F50B346-7F2E-47AB-B83E-F5E627E18A34}" type="presParOf" srcId="{C82E04DA-0D21-4967-BA18-E1AE2028E038}" destId="{E4BA38BD-BAD0-43D7-9FB1-858D61621A81}" srcOrd="3" destOrd="0" presId="urn:microsoft.com/office/officeart/2005/8/layout/cycle8"/>
    <dgm:cxn modelId="{914D18EA-8C46-4673-B6B4-D31A5A391640}" type="presParOf" srcId="{C82E04DA-0D21-4967-BA18-E1AE2028E038}" destId="{66114A97-A005-44FE-8055-9BF3311AA8EC}" srcOrd="4" destOrd="0" presId="urn:microsoft.com/office/officeart/2005/8/layout/cycle8"/>
    <dgm:cxn modelId="{7765BE94-AB7F-4E81-B2BB-C8009B5F1914}" type="presParOf" srcId="{C82E04DA-0D21-4967-BA18-E1AE2028E038}" destId="{7D2A3C12-6D52-44EB-B17A-4DC4EF04EE62}" srcOrd="5" destOrd="0" presId="urn:microsoft.com/office/officeart/2005/8/layout/cycle8"/>
    <dgm:cxn modelId="{FA1A6D9B-97FD-44A1-8054-14E15F9AE7C1}" type="presParOf" srcId="{C82E04DA-0D21-4967-BA18-E1AE2028E038}" destId="{8C04FBE9-57A1-48EF-94CA-9CA8225C0E6D}" srcOrd="6" destOrd="0" presId="urn:microsoft.com/office/officeart/2005/8/layout/cycle8"/>
    <dgm:cxn modelId="{B2D4D75F-21EC-4A97-83B1-8D3987FB8DA0}" type="presParOf" srcId="{C82E04DA-0D21-4967-BA18-E1AE2028E038}" destId="{DA58A334-8B5E-47C4-9961-A0A5382AB81D}" srcOrd="7" destOrd="0" presId="urn:microsoft.com/office/officeart/2005/8/layout/cycle8"/>
    <dgm:cxn modelId="{8CFA2A43-B555-407A-B268-8E9865E3896E}" type="presParOf" srcId="{C82E04DA-0D21-4967-BA18-E1AE2028E038}" destId="{E031651A-B3DF-406A-9E19-C96FD699BA51}" srcOrd="8" destOrd="0" presId="urn:microsoft.com/office/officeart/2005/8/layout/cycle8"/>
    <dgm:cxn modelId="{7DF42335-04E8-4A7E-B73B-CB8DEDF17F00}" type="presParOf" srcId="{C82E04DA-0D21-4967-BA18-E1AE2028E038}" destId="{5FCA2142-483D-4BC5-ADA0-B6566B9F61B1}" srcOrd="9" destOrd="0" presId="urn:microsoft.com/office/officeart/2005/8/layout/cycle8"/>
    <dgm:cxn modelId="{CB3D5808-571F-4E33-9470-B3610E31AFCC}" type="presParOf" srcId="{C82E04DA-0D21-4967-BA18-E1AE2028E038}" destId="{BB49ADD5-53EE-4E6D-9BC7-DB691BEC6DF1}" srcOrd="10" destOrd="0" presId="urn:microsoft.com/office/officeart/2005/8/layout/cycle8"/>
    <dgm:cxn modelId="{1F7A127A-3DDA-4902-ACAC-F509CEFD2A7F}" type="presParOf" srcId="{C82E04DA-0D21-4967-BA18-E1AE2028E038}" destId="{C19A6443-2362-4775-B38F-9F52E42D36B6}" srcOrd="11" destOrd="0" presId="urn:microsoft.com/office/officeart/2005/8/layout/cycle8"/>
    <dgm:cxn modelId="{28361994-9CF5-48AD-998C-F6DCA65A0D19}" type="presParOf" srcId="{C82E04DA-0D21-4967-BA18-E1AE2028E038}" destId="{20D71B5F-E9AE-45C4-8EB3-9244F77922AE}" srcOrd="12" destOrd="0" presId="urn:microsoft.com/office/officeart/2005/8/layout/cycle8"/>
    <dgm:cxn modelId="{A820EB87-C0AF-4121-9F34-3D1C764CCB5F}" type="presParOf" srcId="{C82E04DA-0D21-4967-BA18-E1AE2028E038}" destId="{0D6DDD99-0A41-4824-BEFE-44132A33427C}" srcOrd="13" destOrd="0" presId="urn:microsoft.com/office/officeart/2005/8/layout/cycle8"/>
    <dgm:cxn modelId="{569C0564-8951-4183-8A14-93E16CA94948}" type="presParOf" srcId="{C82E04DA-0D21-4967-BA18-E1AE2028E038}" destId="{C07BFAA2-98A7-44F2-80B5-17843A5B44A8}" srcOrd="14" destOrd="0" presId="urn:microsoft.com/office/officeart/2005/8/layout/cycle8"/>
    <dgm:cxn modelId="{EC729D16-D4B1-4383-BDB8-98C3B67A2216}" type="presParOf" srcId="{C82E04DA-0D21-4967-BA18-E1AE2028E038}" destId="{44EB7E39-8667-486A-8B64-3D608A7E8C46}" srcOrd="15" destOrd="0" presId="urn:microsoft.com/office/officeart/2005/8/layout/cycle8"/>
    <dgm:cxn modelId="{77ABEFC5-0A22-4922-B15B-40464306E166}" type="presParOf" srcId="{C82E04DA-0D21-4967-BA18-E1AE2028E038}" destId="{BB285D43-BA77-4FEC-AC44-C214BEFAA923}" srcOrd="16" destOrd="0" presId="urn:microsoft.com/office/officeart/2005/8/layout/cycle8"/>
    <dgm:cxn modelId="{37E1B10C-126C-450F-93DA-83D83030B6D8}" type="presParOf" srcId="{C82E04DA-0D21-4967-BA18-E1AE2028E038}" destId="{08D6C268-C875-41A3-859B-68FAD39DC9B2}" srcOrd="17" destOrd="0" presId="urn:microsoft.com/office/officeart/2005/8/layout/cycle8"/>
    <dgm:cxn modelId="{12FDA3A2-5EBC-4918-85B2-70CB813326D8}" type="presParOf" srcId="{C82E04DA-0D21-4967-BA18-E1AE2028E038}" destId="{4C4940E8-9060-41CA-95C0-B6ACABA46648}" srcOrd="18" destOrd="0" presId="urn:microsoft.com/office/officeart/2005/8/layout/cycle8"/>
    <dgm:cxn modelId="{A6DAEAA6-C914-4FC1-9D65-6E5F9D9D9A50}" type="presParOf" srcId="{C82E04DA-0D21-4967-BA18-E1AE2028E038}" destId="{C12A8E26-ED87-4C01-82C2-0DA218BD4CA5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6688E1-1416-4CB2-AF95-BE5D39F9DD62}" type="doc">
      <dgm:prSet loTypeId="urn:microsoft.com/office/officeart/2005/8/layout/cycle8" loCatId="cycle" qsTypeId="urn:microsoft.com/office/officeart/2005/8/quickstyle/3d5" qsCatId="3D" csTypeId="urn:microsoft.com/office/officeart/2005/8/colors/accent1_1" csCatId="accent1" phldr="1"/>
      <dgm:spPr>
        <a:scene3d>
          <a:camera prst="isometricTopUp" zoom="95000"/>
          <a:lightRig rig="flat" dir="t"/>
        </a:scene3d>
      </dgm:spPr>
    </dgm:pt>
    <dgm:pt modelId="{7FD681FD-9080-4DB9-9F96-D50E3B832F79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/>
            <a:t>Monitor</a:t>
          </a:r>
        </a:p>
      </dgm:t>
    </dgm:pt>
    <dgm:pt modelId="{A4069D16-BFD5-445E-93B1-D30636C4328A}" type="parTrans" cxnId="{B8DBFCB1-F510-4F31-ACF1-60E0E4BFF582}">
      <dgm:prSet/>
      <dgm:spPr/>
      <dgm:t>
        <a:bodyPr/>
        <a:lstStyle/>
        <a:p>
          <a:endParaRPr lang="en-US"/>
        </a:p>
      </dgm:t>
    </dgm:pt>
    <dgm:pt modelId="{3C94E80D-9591-4072-8CD4-360BA5ABA442}" type="sibTrans" cxnId="{B8DBFCB1-F510-4F31-ACF1-60E0E4BFF582}">
      <dgm:prSet/>
      <dgm:spPr/>
      <dgm:t>
        <a:bodyPr/>
        <a:lstStyle/>
        <a:p>
          <a:endParaRPr lang="en-US"/>
        </a:p>
      </dgm:t>
    </dgm:pt>
    <dgm:pt modelId="{41B9FF33-9498-45DD-A47B-B9CDEA472D5D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/>
            <a:t>Compliance &amp; Retention</a:t>
          </a:r>
        </a:p>
      </dgm:t>
    </dgm:pt>
    <dgm:pt modelId="{BFEB2AC5-D2F2-4FCA-940C-AD88E2892265}" type="parTrans" cxnId="{84100BC6-6238-4CFE-BF69-9A51827E2760}">
      <dgm:prSet/>
      <dgm:spPr/>
      <dgm:t>
        <a:bodyPr/>
        <a:lstStyle/>
        <a:p>
          <a:endParaRPr lang="en-GB"/>
        </a:p>
      </dgm:t>
    </dgm:pt>
    <dgm:pt modelId="{AA0FBC17-5DFB-43AB-BD5A-9CCBD501748D}" type="sibTrans" cxnId="{84100BC6-6238-4CFE-BF69-9A51827E2760}">
      <dgm:prSet/>
      <dgm:spPr/>
      <dgm:t>
        <a:bodyPr/>
        <a:lstStyle/>
        <a:p>
          <a:endParaRPr lang="en-GB"/>
        </a:p>
      </dgm:t>
    </dgm:pt>
    <dgm:pt modelId="{1F10CEEB-CF4E-4F46-8F5C-15DD04737071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/>
            <a:t>Protect</a:t>
          </a:r>
        </a:p>
      </dgm:t>
    </dgm:pt>
    <dgm:pt modelId="{0D1186C9-9059-4618-A0D1-21524047CBF0}" type="parTrans" cxnId="{6EF59985-0B7E-43DB-A4B0-6DF7B555C2CF}">
      <dgm:prSet/>
      <dgm:spPr/>
      <dgm:t>
        <a:bodyPr/>
        <a:lstStyle/>
        <a:p>
          <a:endParaRPr lang="en-GB"/>
        </a:p>
      </dgm:t>
    </dgm:pt>
    <dgm:pt modelId="{DE10B8C6-974E-49E4-8856-43539489E75F}" type="sibTrans" cxnId="{6EF59985-0B7E-43DB-A4B0-6DF7B555C2CF}">
      <dgm:prSet/>
      <dgm:spPr/>
      <dgm:t>
        <a:bodyPr/>
        <a:lstStyle/>
        <a:p>
          <a:endParaRPr lang="en-GB"/>
        </a:p>
      </dgm:t>
    </dgm:pt>
    <dgm:pt modelId="{DDCFCC0C-D2C7-4FD7-ABDF-9E800AB20213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/>
            <a:t>Improve / Archive / Delete</a:t>
          </a:r>
        </a:p>
      </dgm:t>
    </dgm:pt>
    <dgm:pt modelId="{C2F92F25-82C6-48BB-8ED1-DEE0DDBE02D4}" type="parTrans" cxnId="{58823210-78BC-4ACA-8730-4095593E9877}">
      <dgm:prSet/>
      <dgm:spPr/>
      <dgm:t>
        <a:bodyPr/>
        <a:lstStyle/>
        <a:p>
          <a:endParaRPr lang="en-GB"/>
        </a:p>
      </dgm:t>
    </dgm:pt>
    <dgm:pt modelId="{0ED8DFB1-F915-40A1-AD32-00D09BD7E170}" type="sibTrans" cxnId="{58823210-78BC-4ACA-8730-4095593E9877}">
      <dgm:prSet/>
      <dgm:spPr/>
      <dgm:t>
        <a:bodyPr/>
        <a:lstStyle/>
        <a:p>
          <a:endParaRPr lang="en-GB"/>
        </a:p>
      </dgm:t>
    </dgm:pt>
    <dgm:pt modelId="{C82E04DA-0D21-4967-BA18-E1AE2028E038}" type="pres">
      <dgm:prSet presAssocID="{9A6688E1-1416-4CB2-AF95-BE5D39F9DD62}" presName="compositeShape" presStyleCnt="0">
        <dgm:presLayoutVars>
          <dgm:chMax val="7"/>
          <dgm:dir/>
          <dgm:resizeHandles val="exact"/>
        </dgm:presLayoutVars>
      </dgm:prSet>
      <dgm:spPr/>
    </dgm:pt>
    <dgm:pt modelId="{C569B4D1-E9CC-436A-BB64-55211B009AD4}" type="pres">
      <dgm:prSet presAssocID="{9A6688E1-1416-4CB2-AF95-BE5D39F9DD62}" presName="wedge1" presStyleLbl="node1" presStyleIdx="0" presStyleCnt="4"/>
      <dgm:spPr/>
    </dgm:pt>
    <dgm:pt modelId="{00C91864-D97C-4D46-B16F-5124D8FFD1DF}" type="pres">
      <dgm:prSet presAssocID="{9A6688E1-1416-4CB2-AF95-BE5D39F9DD62}" presName="dummy1a" presStyleCnt="0"/>
      <dgm:spPr/>
    </dgm:pt>
    <dgm:pt modelId="{3C43F6E9-CFD3-479C-9A7C-AED0CF927E16}" type="pres">
      <dgm:prSet presAssocID="{9A6688E1-1416-4CB2-AF95-BE5D39F9DD62}" presName="dummy1b" presStyleCnt="0"/>
      <dgm:spPr/>
    </dgm:pt>
    <dgm:pt modelId="{E4BA38BD-BAD0-43D7-9FB1-858D61621A81}" type="pres">
      <dgm:prSet presAssocID="{9A6688E1-1416-4CB2-AF95-BE5D39F9DD62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47E5A27-464D-49BC-9FE3-867468691F15}" type="pres">
      <dgm:prSet presAssocID="{9A6688E1-1416-4CB2-AF95-BE5D39F9DD62}" presName="wedge2" presStyleLbl="node1" presStyleIdx="1" presStyleCnt="4"/>
      <dgm:spPr/>
    </dgm:pt>
    <dgm:pt modelId="{6AE1D4C9-F23E-494A-AAF8-6B767AABA855}" type="pres">
      <dgm:prSet presAssocID="{9A6688E1-1416-4CB2-AF95-BE5D39F9DD62}" presName="dummy2a" presStyleCnt="0"/>
      <dgm:spPr/>
    </dgm:pt>
    <dgm:pt modelId="{17F49147-73C9-447E-93D9-FFA7A45EFE4D}" type="pres">
      <dgm:prSet presAssocID="{9A6688E1-1416-4CB2-AF95-BE5D39F9DD62}" presName="dummy2b" presStyleCnt="0"/>
      <dgm:spPr/>
    </dgm:pt>
    <dgm:pt modelId="{6AEAF2C8-E5B9-4E4E-BEB4-E6F28DCCC61E}" type="pres">
      <dgm:prSet presAssocID="{9A6688E1-1416-4CB2-AF95-BE5D39F9DD62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2C2C0F2-883A-4047-9291-3EB9106C2BAD}" type="pres">
      <dgm:prSet presAssocID="{9A6688E1-1416-4CB2-AF95-BE5D39F9DD62}" presName="wedge3" presStyleLbl="node1" presStyleIdx="2" presStyleCnt="4"/>
      <dgm:spPr/>
    </dgm:pt>
    <dgm:pt modelId="{B016DA03-5C4E-4BE8-BF50-9CA1AF9BA982}" type="pres">
      <dgm:prSet presAssocID="{9A6688E1-1416-4CB2-AF95-BE5D39F9DD62}" presName="dummy3a" presStyleCnt="0"/>
      <dgm:spPr/>
    </dgm:pt>
    <dgm:pt modelId="{EA2C105C-4349-40AB-9EEF-1B24735BBFDD}" type="pres">
      <dgm:prSet presAssocID="{9A6688E1-1416-4CB2-AF95-BE5D39F9DD62}" presName="dummy3b" presStyleCnt="0"/>
      <dgm:spPr/>
    </dgm:pt>
    <dgm:pt modelId="{20B8E073-2B58-497E-93D3-300F25C0915B}" type="pres">
      <dgm:prSet presAssocID="{9A6688E1-1416-4CB2-AF95-BE5D39F9DD62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73549E2-DDBB-4FB9-8234-BC90DD9F1CE6}" type="pres">
      <dgm:prSet presAssocID="{9A6688E1-1416-4CB2-AF95-BE5D39F9DD62}" presName="wedge4" presStyleLbl="node1" presStyleIdx="3" presStyleCnt="4"/>
      <dgm:spPr/>
    </dgm:pt>
    <dgm:pt modelId="{DD85E73A-DCD7-423B-B61A-A65722CE7415}" type="pres">
      <dgm:prSet presAssocID="{9A6688E1-1416-4CB2-AF95-BE5D39F9DD62}" presName="dummy4a" presStyleCnt="0"/>
      <dgm:spPr/>
    </dgm:pt>
    <dgm:pt modelId="{4E350238-23E7-47CD-B21F-8442B1D16AB6}" type="pres">
      <dgm:prSet presAssocID="{9A6688E1-1416-4CB2-AF95-BE5D39F9DD62}" presName="dummy4b" presStyleCnt="0"/>
      <dgm:spPr/>
    </dgm:pt>
    <dgm:pt modelId="{AED652DB-A5B8-4EC0-A7CD-630200900F4C}" type="pres">
      <dgm:prSet presAssocID="{9A6688E1-1416-4CB2-AF95-BE5D39F9DD62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3BA2A77-30CF-4828-9774-D8B4A2FFE685}" type="pres">
      <dgm:prSet presAssocID="{3C94E80D-9591-4072-8CD4-360BA5ABA442}" presName="arrowWedge1" presStyleLbl="fgSibTrans2D1" presStyleIdx="0" presStyleCnt="4"/>
      <dgm:spPr/>
    </dgm:pt>
    <dgm:pt modelId="{1EAD641A-03B7-4BF8-A217-66610968C4D0}" type="pres">
      <dgm:prSet presAssocID="{AA0FBC17-5DFB-43AB-BD5A-9CCBD501748D}" presName="arrowWedge2" presStyleLbl="fgSibTrans2D1" presStyleIdx="1" presStyleCnt="4"/>
      <dgm:spPr/>
    </dgm:pt>
    <dgm:pt modelId="{18C7C1E1-42D4-48BA-BD59-1C30D7B725A8}" type="pres">
      <dgm:prSet presAssocID="{DE10B8C6-974E-49E4-8856-43539489E75F}" presName="arrowWedge3" presStyleLbl="fgSibTrans2D1" presStyleIdx="2" presStyleCnt="4"/>
      <dgm:spPr/>
    </dgm:pt>
    <dgm:pt modelId="{C4C2BAB1-AB1E-41C4-B246-C7A7A6F1B7E7}" type="pres">
      <dgm:prSet presAssocID="{0ED8DFB1-F915-40A1-AD32-00D09BD7E170}" presName="arrowWedge4" presStyleLbl="fgSibTrans2D1" presStyleIdx="3" presStyleCnt="4"/>
      <dgm:spPr/>
    </dgm:pt>
  </dgm:ptLst>
  <dgm:cxnLst>
    <dgm:cxn modelId="{58823210-78BC-4ACA-8730-4095593E9877}" srcId="{9A6688E1-1416-4CB2-AF95-BE5D39F9DD62}" destId="{DDCFCC0C-D2C7-4FD7-ABDF-9E800AB20213}" srcOrd="3" destOrd="0" parTransId="{C2F92F25-82C6-48BB-8ED1-DEE0DDBE02D4}" sibTransId="{0ED8DFB1-F915-40A1-AD32-00D09BD7E170}"/>
    <dgm:cxn modelId="{CC7DCE27-04E7-4BDC-85D6-01C64A96D239}" type="presOf" srcId="{DDCFCC0C-D2C7-4FD7-ABDF-9E800AB20213}" destId="{473549E2-DDBB-4FB9-8234-BC90DD9F1CE6}" srcOrd="0" destOrd="0" presId="urn:microsoft.com/office/officeart/2005/8/layout/cycle8"/>
    <dgm:cxn modelId="{5BD5A928-F6CD-4F7B-9E9C-1058A363361B}" type="presOf" srcId="{7FD681FD-9080-4DB9-9F96-D50E3B832F79}" destId="{C569B4D1-E9CC-436A-BB64-55211B009AD4}" srcOrd="0" destOrd="0" presId="urn:microsoft.com/office/officeart/2005/8/layout/cycle8"/>
    <dgm:cxn modelId="{F024022A-D2BD-4304-BE12-8CEFEC73803A}" type="presOf" srcId="{1F10CEEB-CF4E-4F46-8F5C-15DD04737071}" destId="{D2C2C0F2-883A-4047-9291-3EB9106C2BAD}" srcOrd="0" destOrd="0" presId="urn:microsoft.com/office/officeart/2005/8/layout/cycle8"/>
    <dgm:cxn modelId="{D1CFD365-A3D5-48D8-8853-313E7A460A7D}" type="presOf" srcId="{DDCFCC0C-D2C7-4FD7-ABDF-9E800AB20213}" destId="{AED652DB-A5B8-4EC0-A7CD-630200900F4C}" srcOrd="1" destOrd="0" presId="urn:microsoft.com/office/officeart/2005/8/layout/cycle8"/>
    <dgm:cxn modelId="{38F10048-2D2B-459D-BEA9-553F4BE142AB}" type="presOf" srcId="{41B9FF33-9498-45DD-A47B-B9CDEA472D5D}" destId="{6AEAF2C8-E5B9-4E4E-BEB4-E6F28DCCC61E}" srcOrd="1" destOrd="0" presId="urn:microsoft.com/office/officeart/2005/8/layout/cycle8"/>
    <dgm:cxn modelId="{5146AF77-94A8-4050-B578-35495AA3808A}" type="presOf" srcId="{7FD681FD-9080-4DB9-9F96-D50E3B832F79}" destId="{E4BA38BD-BAD0-43D7-9FB1-858D61621A81}" srcOrd="1" destOrd="0" presId="urn:microsoft.com/office/officeart/2005/8/layout/cycle8"/>
    <dgm:cxn modelId="{6EF59985-0B7E-43DB-A4B0-6DF7B555C2CF}" srcId="{9A6688E1-1416-4CB2-AF95-BE5D39F9DD62}" destId="{1F10CEEB-CF4E-4F46-8F5C-15DD04737071}" srcOrd="2" destOrd="0" parTransId="{0D1186C9-9059-4618-A0D1-21524047CBF0}" sibTransId="{DE10B8C6-974E-49E4-8856-43539489E75F}"/>
    <dgm:cxn modelId="{169013A9-8766-4F85-9DD5-6C8DC876C6FE}" type="presOf" srcId="{1F10CEEB-CF4E-4F46-8F5C-15DD04737071}" destId="{20B8E073-2B58-497E-93D3-300F25C0915B}" srcOrd="1" destOrd="0" presId="urn:microsoft.com/office/officeart/2005/8/layout/cycle8"/>
    <dgm:cxn modelId="{B8DBFCB1-F510-4F31-ACF1-60E0E4BFF582}" srcId="{9A6688E1-1416-4CB2-AF95-BE5D39F9DD62}" destId="{7FD681FD-9080-4DB9-9F96-D50E3B832F79}" srcOrd="0" destOrd="0" parTransId="{A4069D16-BFD5-445E-93B1-D30636C4328A}" sibTransId="{3C94E80D-9591-4072-8CD4-360BA5ABA442}"/>
    <dgm:cxn modelId="{52C2C2BA-8B4A-4070-8523-9465F729B42D}" type="presOf" srcId="{9A6688E1-1416-4CB2-AF95-BE5D39F9DD62}" destId="{C82E04DA-0D21-4967-BA18-E1AE2028E038}" srcOrd="0" destOrd="0" presId="urn:microsoft.com/office/officeart/2005/8/layout/cycle8"/>
    <dgm:cxn modelId="{84100BC6-6238-4CFE-BF69-9A51827E2760}" srcId="{9A6688E1-1416-4CB2-AF95-BE5D39F9DD62}" destId="{41B9FF33-9498-45DD-A47B-B9CDEA472D5D}" srcOrd="1" destOrd="0" parTransId="{BFEB2AC5-D2F2-4FCA-940C-AD88E2892265}" sibTransId="{AA0FBC17-5DFB-43AB-BD5A-9CCBD501748D}"/>
    <dgm:cxn modelId="{7A6A26D1-9332-4ED6-B2EF-BFEFBCB926C2}" type="presOf" srcId="{41B9FF33-9498-45DD-A47B-B9CDEA472D5D}" destId="{547E5A27-464D-49BC-9FE3-867468691F15}" srcOrd="0" destOrd="0" presId="urn:microsoft.com/office/officeart/2005/8/layout/cycle8"/>
    <dgm:cxn modelId="{72B8D71A-2A74-4A66-92AF-44482F0A84B0}" type="presParOf" srcId="{C82E04DA-0D21-4967-BA18-E1AE2028E038}" destId="{C569B4D1-E9CC-436A-BB64-55211B009AD4}" srcOrd="0" destOrd="0" presId="urn:microsoft.com/office/officeart/2005/8/layout/cycle8"/>
    <dgm:cxn modelId="{FC3B6710-1B65-4579-A44E-D0E657AFA1AA}" type="presParOf" srcId="{C82E04DA-0D21-4967-BA18-E1AE2028E038}" destId="{00C91864-D97C-4D46-B16F-5124D8FFD1DF}" srcOrd="1" destOrd="0" presId="urn:microsoft.com/office/officeart/2005/8/layout/cycle8"/>
    <dgm:cxn modelId="{8F492FE8-A691-427A-B612-69095A027696}" type="presParOf" srcId="{C82E04DA-0D21-4967-BA18-E1AE2028E038}" destId="{3C43F6E9-CFD3-479C-9A7C-AED0CF927E16}" srcOrd="2" destOrd="0" presId="urn:microsoft.com/office/officeart/2005/8/layout/cycle8"/>
    <dgm:cxn modelId="{6F50B346-7F2E-47AB-B83E-F5E627E18A34}" type="presParOf" srcId="{C82E04DA-0D21-4967-BA18-E1AE2028E038}" destId="{E4BA38BD-BAD0-43D7-9FB1-858D61621A81}" srcOrd="3" destOrd="0" presId="urn:microsoft.com/office/officeart/2005/8/layout/cycle8"/>
    <dgm:cxn modelId="{54CBE1FE-511E-460D-9BE7-F5CB3BD38CF6}" type="presParOf" srcId="{C82E04DA-0D21-4967-BA18-E1AE2028E038}" destId="{547E5A27-464D-49BC-9FE3-867468691F15}" srcOrd="4" destOrd="0" presId="urn:microsoft.com/office/officeart/2005/8/layout/cycle8"/>
    <dgm:cxn modelId="{A3F071EA-EBFE-4929-A0EE-02787986A7F4}" type="presParOf" srcId="{C82E04DA-0D21-4967-BA18-E1AE2028E038}" destId="{6AE1D4C9-F23E-494A-AAF8-6B767AABA855}" srcOrd="5" destOrd="0" presId="urn:microsoft.com/office/officeart/2005/8/layout/cycle8"/>
    <dgm:cxn modelId="{21AFF25A-BCC2-4B91-AB64-641D9F06EDC7}" type="presParOf" srcId="{C82E04DA-0D21-4967-BA18-E1AE2028E038}" destId="{17F49147-73C9-447E-93D9-FFA7A45EFE4D}" srcOrd="6" destOrd="0" presId="urn:microsoft.com/office/officeart/2005/8/layout/cycle8"/>
    <dgm:cxn modelId="{BF1ED3FE-3E60-4FFE-A312-213B258E3D07}" type="presParOf" srcId="{C82E04DA-0D21-4967-BA18-E1AE2028E038}" destId="{6AEAF2C8-E5B9-4E4E-BEB4-E6F28DCCC61E}" srcOrd="7" destOrd="0" presId="urn:microsoft.com/office/officeart/2005/8/layout/cycle8"/>
    <dgm:cxn modelId="{598C9253-74AA-4BB0-98F9-D011063257A4}" type="presParOf" srcId="{C82E04DA-0D21-4967-BA18-E1AE2028E038}" destId="{D2C2C0F2-883A-4047-9291-3EB9106C2BAD}" srcOrd="8" destOrd="0" presId="urn:microsoft.com/office/officeart/2005/8/layout/cycle8"/>
    <dgm:cxn modelId="{87B23C7E-B9F2-4171-A3C3-AC17CE801638}" type="presParOf" srcId="{C82E04DA-0D21-4967-BA18-E1AE2028E038}" destId="{B016DA03-5C4E-4BE8-BF50-9CA1AF9BA982}" srcOrd="9" destOrd="0" presId="urn:microsoft.com/office/officeart/2005/8/layout/cycle8"/>
    <dgm:cxn modelId="{6564D118-99CF-4673-A40E-332C3248E15F}" type="presParOf" srcId="{C82E04DA-0D21-4967-BA18-E1AE2028E038}" destId="{EA2C105C-4349-40AB-9EEF-1B24735BBFDD}" srcOrd="10" destOrd="0" presId="urn:microsoft.com/office/officeart/2005/8/layout/cycle8"/>
    <dgm:cxn modelId="{EE3A5E26-0882-457C-8FE5-EF6A86DB2B00}" type="presParOf" srcId="{C82E04DA-0D21-4967-BA18-E1AE2028E038}" destId="{20B8E073-2B58-497E-93D3-300F25C0915B}" srcOrd="11" destOrd="0" presId="urn:microsoft.com/office/officeart/2005/8/layout/cycle8"/>
    <dgm:cxn modelId="{77B19218-4510-4E3D-9D1E-943A58A9A395}" type="presParOf" srcId="{C82E04DA-0D21-4967-BA18-E1AE2028E038}" destId="{473549E2-DDBB-4FB9-8234-BC90DD9F1CE6}" srcOrd="12" destOrd="0" presId="urn:microsoft.com/office/officeart/2005/8/layout/cycle8"/>
    <dgm:cxn modelId="{456ED92D-276A-4D0E-BDB1-A08BEB669DD1}" type="presParOf" srcId="{C82E04DA-0D21-4967-BA18-E1AE2028E038}" destId="{DD85E73A-DCD7-423B-B61A-A65722CE7415}" srcOrd="13" destOrd="0" presId="urn:microsoft.com/office/officeart/2005/8/layout/cycle8"/>
    <dgm:cxn modelId="{D8CD5AE6-EC79-4452-AC3C-9FCD313E34E6}" type="presParOf" srcId="{C82E04DA-0D21-4967-BA18-E1AE2028E038}" destId="{4E350238-23E7-47CD-B21F-8442B1D16AB6}" srcOrd="14" destOrd="0" presId="urn:microsoft.com/office/officeart/2005/8/layout/cycle8"/>
    <dgm:cxn modelId="{E9A40D18-A74C-47D8-BED3-1AF0B674008C}" type="presParOf" srcId="{C82E04DA-0D21-4967-BA18-E1AE2028E038}" destId="{AED652DB-A5B8-4EC0-A7CD-630200900F4C}" srcOrd="15" destOrd="0" presId="urn:microsoft.com/office/officeart/2005/8/layout/cycle8"/>
    <dgm:cxn modelId="{FDAF9451-82F1-49B3-B749-FD0F441F509B}" type="presParOf" srcId="{C82E04DA-0D21-4967-BA18-E1AE2028E038}" destId="{B3BA2A77-30CF-4828-9774-D8B4A2FFE685}" srcOrd="16" destOrd="0" presId="urn:microsoft.com/office/officeart/2005/8/layout/cycle8"/>
    <dgm:cxn modelId="{23433938-4477-4504-B868-4043AA8C1D76}" type="presParOf" srcId="{C82E04DA-0D21-4967-BA18-E1AE2028E038}" destId="{1EAD641A-03B7-4BF8-A217-66610968C4D0}" srcOrd="17" destOrd="0" presId="urn:microsoft.com/office/officeart/2005/8/layout/cycle8"/>
    <dgm:cxn modelId="{BB6B2FB6-56CB-4B8C-8A28-B15388B624D5}" type="presParOf" srcId="{C82E04DA-0D21-4967-BA18-E1AE2028E038}" destId="{18C7C1E1-42D4-48BA-BD59-1C30D7B725A8}" srcOrd="18" destOrd="0" presId="urn:microsoft.com/office/officeart/2005/8/layout/cycle8"/>
    <dgm:cxn modelId="{24DA9A99-176C-4BBD-920C-F55F33D3A8D1}" type="presParOf" srcId="{C82E04DA-0D21-4967-BA18-E1AE2028E038}" destId="{C4C2BAB1-AB1E-41C4-B246-C7A7A6F1B7E7}" srcOrd="19" destOrd="0" presId="urn:microsoft.com/office/officeart/2005/8/layout/cycle8"/>
  </dgm:cxnLst>
  <dgm:bg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6688E1-1416-4CB2-AF95-BE5D39F9DD62}" type="doc">
      <dgm:prSet loTypeId="urn:microsoft.com/office/officeart/2005/8/layout/cycle8" loCatId="cycle" qsTypeId="urn:microsoft.com/office/officeart/2005/8/quickstyle/3d5" qsCatId="3D" csTypeId="urn:microsoft.com/office/officeart/2005/8/colors/accent2_1" csCatId="accent2" phldr="1"/>
      <dgm:spPr>
        <a:scene3d>
          <a:camera prst="isometricTopUp" zoom="95000"/>
          <a:lightRig rig="flat" dir="t"/>
        </a:scene3d>
      </dgm:spPr>
    </dgm:pt>
    <dgm:pt modelId="{7FD681FD-9080-4DB9-9F96-D50E3B832F79}">
      <dgm:prSet phldrT="[Text]"/>
      <dgm:spPr/>
      <dgm:t>
        <a:bodyPr/>
        <a:lstStyle/>
        <a:p>
          <a:r>
            <a:rPr lang="en-US"/>
            <a:t>Create</a:t>
          </a:r>
        </a:p>
      </dgm:t>
    </dgm:pt>
    <dgm:pt modelId="{A4069D16-BFD5-445E-93B1-D30636C4328A}" type="parTrans" cxnId="{B8DBFCB1-F510-4F31-ACF1-60E0E4BFF582}">
      <dgm:prSet/>
      <dgm:spPr/>
      <dgm:t>
        <a:bodyPr/>
        <a:lstStyle/>
        <a:p>
          <a:endParaRPr lang="en-US"/>
        </a:p>
      </dgm:t>
    </dgm:pt>
    <dgm:pt modelId="{3C94E80D-9591-4072-8CD4-360BA5ABA442}" type="sibTrans" cxnId="{B8DBFCB1-F510-4F31-ACF1-60E0E4BFF582}">
      <dgm:prSet/>
      <dgm:spPr/>
      <dgm:t>
        <a:bodyPr/>
        <a:lstStyle/>
        <a:p>
          <a:endParaRPr lang="en-US"/>
        </a:p>
      </dgm:t>
    </dgm:pt>
    <dgm:pt modelId="{DA9ACFBC-C34E-4510-9DFA-008840C94D1F}">
      <dgm:prSet phldrT="[Text]"/>
      <dgm:spPr/>
      <dgm:t>
        <a:bodyPr/>
        <a:lstStyle/>
        <a:p>
          <a:r>
            <a:rPr lang="en-US"/>
            <a:t>Iterate</a:t>
          </a:r>
        </a:p>
      </dgm:t>
    </dgm:pt>
    <dgm:pt modelId="{30031A43-E8D6-407A-8C84-5DB49198E74B}" type="parTrans" cxnId="{D80A871B-BE0A-41FC-9787-4924C17D0155}">
      <dgm:prSet/>
      <dgm:spPr/>
      <dgm:t>
        <a:bodyPr/>
        <a:lstStyle/>
        <a:p>
          <a:endParaRPr lang="en-US"/>
        </a:p>
      </dgm:t>
    </dgm:pt>
    <dgm:pt modelId="{CB49DEFA-1FF1-4EBA-8A52-CB8B0AB0BEE3}" type="sibTrans" cxnId="{D80A871B-BE0A-41FC-9787-4924C17D0155}">
      <dgm:prSet/>
      <dgm:spPr/>
      <dgm:t>
        <a:bodyPr/>
        <a:lstStyle/>
        <a:p>
          <a:endParaRPr lang="en-US"/>
        </a:p>
      </dgm:t>
    </dgm:pt>
    <dgm:pt modelId="{45B643DD-15E5-499C-B971-B8E3AC134B08}">
      <dgm:prSet phldrT="[Text]"/>
      <dgm:spPr/>
      <dgm:t>
        <a:bodyPr/>
        <a:lstStyle/>
        <a:p>
          <a:r>
            <a:rPr lang="en-US"/>
            <a:t>Review</a:t>
          </a:r>
        </a:p>
      </dgm:t>
    </dgm:pt>
    <dgm:pt modelId="{DB220F2D-A1AD-4EEE-B60D-286E3E58D148}" type="parTrans" cxnId="{FD1F5550-4CEB-4333-855A-BEE28F557F48}">
      <dgm:prSet/>
      <dgm:spPr/>
      <dgm:t>
        <a:bodyPr/>
        <a:lstStyle/>
        <a:p>
          <a:endParaRPr lang="en-US"/>
        </a:p>
      </dgm:t>
    </dgm:pt>
    <dgm:pt modelId="{168B47DE-868A-4EC1-94E6-587F67B43A09}" type="sibTrans" cxnId="{FD1F5550-4CEB-4333-855A-BEE28F557F48}">
      <dgm:prSet/>
      <dgm:spPr/>
      <dgm:t>
        <a:bodyPr/>
        <a:lstStyle/>
        <a:p>
          <a:endParaRPr lang="en-US"/>
        </a:p>
      </dgm:t>
    </dgm:pt>
    <dgm:pt modelId="{23B7AE80-1171-4F91-B47A-14C552675D08}">
      <dgm:prSet phldrT="[Text]"/>
      <dgm:spPr/>
      <dgm:t>
        <a:bodyPr/>
        <a:lstStyle/>
        <a:p>
          <a:r>
            <a:rPr lang="en-US"/>
            <a:t>Publish</a:t>
          </a:r>
        </a:p>
      </dgm:t>
    </dgm:pt>
    <dgm:pt modelId="{796A29A7-0F3F-4FC5-B547-7A3804645C4C}" type="parTrans" cxnId="{F7E60D2A-36A0-48C4-A939-C8E2F7EC9321}">
      <dgm:prSet/>
      <dgm:spPr/>
      <dgm:t>
        <a:bodyPr/>
        <a:lstStyle/>
        <a:p>
          <a:endParaRPr lang="en-US"/>
        </a:p>
      </dgm:t>
    </dgm:pt>
    <dgm:pt modelId="{B9F0003C-5570-4544-B0A5-1339530D76C1}" type="sibTrans" cxnId="{F7E60D2A-36A0-48C4-A939-C8E2F7EC9321}">
      <dgm:prSet/>
      <dgm:spPr/>
      <dgm:t>
        <a:bodyPr/>
        <a:lstStyle/>
        <a:p>
          <a:endParaRPr lang="en-US"/>
        </a:p>
      </dgm:t>
    </dgm:pt>
    <dgm:pt modelId="{C82E04DA-0D21-4967-BA18-E1AE2028E038}" type="pres">
      <dgm:prSet presAssocID="{9A6688E1-1416-4CB2-AF95-BE5D39F9DD62}" presName="compositeShape" presStyleCnt="0">
        <dgm:presLayoutVars>
          <dgm:chMax val="7"/>
          <dgm:dir/>
          <dgm:resizeHandles val="exact"/>
        </dgm:presLayoutVars>
      </dgm:prSet>
      <dgm:spPr/>
    </dgm:pt>
    <dgm:pt modelId="{C569B4D1-E9CC-436A-BB64-55211B009AD4}" type="pres">
      <dgm:prSet presAssocID="{9A6688E1-1416-4CB2-AF95-BE5D39F9DD62}" presName="wedge1" presStyleLbl="node1" presStyleIdx="0" presStyleCnt="4"/>
      <dgm:spPr/>
    </dgm:pt>
    <dgm:pt modelId="{00C91864-D97C-4D46-B16F-5124D8FFD1DF}" type="pres">
      <dgm:prSet presAssocID="{9A6688E1-1416-4CB2-AF95-BE5D39F9DD62}" presName="dummy1a" presStyleCnt="0"/>
      <dgm:spPr/>
    </dgm:pt>
    <dgm:pt modelId="{3C43F6E9-CFD3-479C-9A7C-AED0CF927E16}" type="pres">
      <dgm:prSet presAssocID="{9A6688E1-1416-4CB2-AF95-BE5D39F9DD62}" presName="dummy1b" presStyleCnt="0"/>
      <dgm:spPr/>
    </dgm:pt>
    <dgm:pt modelId="{E4BA38BD-BAD0-43D7-9FB1-858D61621A81}" type="pres">
      <dgm:prSet presAssocID="{9A6688E1-1416-4CB2-AF95-BE5D39F9DD62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6114A97-A005-44FE-8055-9BF3311AA8EC}" type="pres">
      <dgm:prSet presAssocID="{9A6688E1-1416-4CB2-AF95-BE5D39F9DD62}" presName="wedge2" presStyleLbl="node1" presStyleIdx="1" presStyleCnt="4"/>
      <dgm:spPr/>
    </dgm:pt>
    <dgm:pt modelId="{7D2A3C12-6D52-44EB-B17A-4DC4EF04EE62}" type="pres">
      <dgm:prSet presAssocID="{9A6688E1-1416-4CB2-AF95-BE5D39F9DD62}" presName="dummy2a" presStyleCnt="0"/>
      <dgm:spPr/>
    </dgm:pt>
    <dgm:pt modelId="{8C04FBE9-57A1-48EF-94CA-9CA8225C0E6D}" type="pres">
      <dgm:prSet presAssocID="{9A6688E1-1416-4CB2-AF95-BE5D39F9DD62}" presName="dummy2b" presStyleCnt="0"/>
      <dgm:spPr/>
    </dgm:pt>
    <dgm:pt modelId="{DA58A334-8B5E-47C4-9961-A0A5382AB81D}" type="pres">
      <dgm:prSet presAssocID="{9A6688E1-1416-4CB2-AF95-BE5D39F9DD62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031651A-B3DF-406A-9E19-C96FD699BA51}" type="pres">
      <dgm:prSet presAssocID="{9A6688E1-1416-4CB2-AF95-BE5D39F9DD62}" presName="wedge3" presStyleLbl="node1" presStyleIdx="2" presStyleCnt="4"/>
      <dgm:spPr/>
    </dgm:pt>
    <dgm:pt modelId="{5FCA2142-483D-4BC5-ADA0-B6566B9F61B1}" type="pres">
      <dgm:prSet presAssocID="{9A6688E1-1416-4CB2-AF95-BE5D39F9DD62}" presName="dummy3a" presStyleCnt="0"/>
      <dgm:spPr/>
    </dgm:pt>
    <dgm:pt modelId="{BB49ADD5-53EE-4E6D-9BC7-DB691BEC6DF1}" type="pres">
      <dgm:prSet presAssocID="{9A6688E1-1416-4CB2-AF95-BE5D39F9DD62}" presName="dummy3b" presStyleCnt="0"/>
      <dgm:spPr/>
    </dgm:pt>
    <dgm:pt modelId="{C19A6443-2362-4775-B38F-9F52E42D36B6}" type="pres">
      <dgm:prSet presAssocID="{9A6688E1-1416-4CB2-AF95-BE5D39F9DD62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0D71B5F-E9AE-45C4-8EB3-9244F77922AE}" type="pres">
      <dgm:prSet presAssocID="{9A6688E1-1416-4CB2-AF95-BE5D39F9DD62}" presName="wedge4" presStyleLbl="node1" presStyleIdx="3" presStyleCnt="4"/>
      <dgm:spPr/>
    </dgm:pt>
    <dgm:pt modelId="{0D6DDD99-0A41-4824-BEFE-44132A33427C}" type="pres">
      <dgm:prSet presAssocID="{9A6688E1-1416-4CB2-AF95-BE5D39F9DD62}" presName="dummy4a" presStyleCnt="0"/>
      <dgm:spPr/>
    </dgm:pt>
    <dgm:pt modelId="{C07BFAA2-98A7-44F2-80B5-17843A5B44A8}" type="pres">
      <dgm:prSet presAssocID="{9A6688E1-1416-4CB2-AF95-BE5D39F9DD62}" presName="dummy4b" presStyleCnt="0"/>
      <dgm:spPr/>
    </dgm:pt>
    <dgm:pt modelId="{44EB7E39-8667-486A-8B64-3D608A7E8C46}" type="pres">
      <dgm:prSet presAssocID="{9A6688E1-1416-4CB2-AF95-BE5D39F9DD62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B285D43-BA77-4FEC-AC44-C214BEFAA923}" type="pres">
      <dgm:prSet presAssocID="{3C94E80D-9591-4072-8CD4-360BA5ABA442}" presName="arrowWedge1" presStyleLbl="fgSibTrans2D1" presStyleIdx="0" presStyleCnt="4"/>
      <dgm:spPr/>
    </dgm:pt>
    <dgm:pt modelId="{08D6C268-C875-41A3-859B-68FAD39DC9B2}" type="pres">
      <dgm:prSet presAssocID="{CB49DEFA-1FF1-4EBA-8A52-CB8B0AB0BEE3}" presName="arrowWedge2" presStyleLbl="fgSibTrans2D1" presStyleIdx="1" presStyleCnt="4"/>
      <dgm:spPr/>
    </dgm:pt>
    <dgm:pt modelId="{4C4940E8-9060-41CA-95C0-B6ACABA46648}" type="pres">
      <dgm:prSet presAssocID="{168B47DE-868A-4EC1-94E6-587F67B43A09}" presName="arrowWedge3" presStyleLbl="fgSibTrans2D1" presStyleIdx="2" presStyleCnt="4"/>
      <dgm:spPr/>
    </dgm:pt>
    <dgm:pt modelId="{C12A8E26-ED87-4C01-82C2-0DA218BD4CA5}" type="pres">
      <dgm:prSet presAssocID="{B9F0003C-5570-4544-B0A5-1339530D76C1}" presName="arrowWedge4" presStyleLbl="fgSibTrans2D1" presStyleIdx="3" presStyleCnt="4"/>
      <dgm:spPr/>
    </dgm:pt>
  </dgm:ptLst>
  <dgm:cxnLst>
    <dgm:cxn modelId="{D80A871B-BE0A-41FC-9787-4924C17D0155}" srcId="{9A6688E1-1416-4CB2-AF95-BE5D39F9DD62}" destId="{DA9ACFBC-C34E-4510-9DFA-008840C94D1F}" srcOrd="1" destOrd="0" parTransId="{30031A43-E8D6-407A-8C84-5DB49198E74B}" sibTransId="{CB49DEFA-1FF1-4EBA-8A52-CB8B0AB0BEE3}"/>
    <dgm:cxn modelId="{5BD5A928-F6CD-4F7B-9E9C-1058A363361B}" type="presOf" srcId="{7FD681FD-9080-4DB9-9F96-D50E3B832F79}" destId="{C569B4D1-E9CC-436A-BB64-55211B009AD4}" srcOrd="0" destOrd="0" presId="urn:microsoft.com/office/officeart/2005/8/layout/cycle8"/>
    <dgm:cxn modelId="{F7E60D2A-36A0-48C4-A939-C8E2F7EC9321}" srcId="{9A6688E1-1416-4CB2-AF95-BE5D39F9DD62}" destId="{23B7AE80-1171-4F91-B47A-14C552675D08}" srcOrd="3" destOrd="0" parTransId="{796A29A7-0F3F-4FC5-B547-7A3804645C4C}" sibTransId="{B9F0003C-5570-4544-B0A5-1339530D76C1}"/>
    <dgm:cxn modelId="{A0B77468-1A50-4663-BA82-845540124688}" type="presOf" srcId="{45B643DD-15E5-499C-B971-B8E3AC134B08}" destId="{E031651A-B3DF-406A-9E19-C96FD699BA51}" srcOrd="0" destOrd="0" presId="urn:microsoft.com/office/officeart/2005/8/layout/cycle8"/>
    <dgm:cxn modelId="{FD1F5550-4CEB-4333-855A-BEE28F557F48}" srcId="{9A6688E1-1416-4CB2-AF95-BE5D39F9DD62}" destId="{45B643DD-15E5-499C-B971-B8E3AC134B08}" srcOrd="2" destOrd="0" parTransId="{DB220F2D-A1AD-4EEE-B60D-286E3E58D148}" sibTransId="{168B47DE-868A-4EC1-94E6-587F67B43A09}"/>
    <dgm:cxn modelId="{5146AF77-94A8-4050-B578-35495AA3808A}" type="presOf" srcId="{7FD681FD-9080-4DB9-9F96-D50E3B832F79}" destId="{E4BA38BD-BAD0-43D7-9FB1-858D61621A81}" srcOrd="1" destOrd="0" presId="urn:microsoft.com/office/officeart/2005/8/layout/cycle8"/>
    <dgm:cxn modelId="{30E0507E-966C-47A1-BAC0-7A332740D415}" type="presOf" srcId="{DA9ACFBC-C34E-4510-9DFA-008840C94D1F}" destId="{DA58A334-8B5E-47C4-9961-A0A5382AB81D}" srcOrd="1" destOrd="0" presId="urn:microsoft.com/office/officeart/2005/8/layout/cycle8"/>
    <dgm:cxn modelId="{2FD6DB8F-A564-4B76-95CA-1C26DC104E4A}" type="presOf" srcId="{45B643DD-15E5-499C-B971-B8E3AC134B08}" destId="{C19A6443-2362-4775-B38F-9F52E42D36B6}" srcOrd="1" destOrd="0" presId="urn:microsoft.com/office/officeart/2005/8/layout/cycle8"/>
    <dgm:cxn modelId="{488FF8A4-7168-468E-BCE2-B1A0B5FD8A79}" type="presOf" srcId="{23B7AE80-1171-4F91-B47A-14C552675D08}" destId="{44EB7E39-8667-486A-8B64-3D608A7E8C46}" srcOrd="1" destOrd="0" presId="urn:microsoft.com/office/officeart/2005/8/layout/cycle8"/>
    <dgm:cxn modelId="{C8B33BB0-04EF-4FBB-855B-E7DC0D616D36}" type="presOf" srcId="{DA9ACFBC-C34E-4510-9DFA-008840C94D1F}" destId="{66114A97-A005-44FE-8055-9BF3311AA8EC}" srcOrd="0" destOrd="0" presId="urn:microsoft.com/office/officeart/2005/8/layout/cycle8"/>
    <dgm:cxn modelId="{B8DBFCB1-F510-4F31-ACF1-60E0E4BFF582}" srcId="{9A6688E1-1416-4CB2-AF95-BE5D39F9DD62}" destId="{7FD681FD-9080-4DB9-9F96-D50E3B832F79}" srcOrd="0" destOrd="0" parTransId="{A4069D16-BFD5-445E-93B1-D30636C4328A}" sibTransId="{3C94E80D-9591-4072-8CD4-360BA5ABA442}"/>
    <dgm:cxn modelId="{52C2C2BA-8B4A-4070-8523-9465F729B42D}" type="presOf" srcId="{9A6688E1-1416-4CB2-AF95-BE5D39F9DD62}" destId="{C82E04DA-0D21-4967-BA18-E1AE2028E038}" srcOrd="0" destOrd="0" presId="urn:microsoft.com/office/officeart/2005/8/layout/cycle8"/>
    <dgm:cxn modelId="{BEB813DE-C3CA-4EC6-9DEB-EA1EDAE40B0B}" type="presOf" srcId="{23B7AE80-1171-4F91-B47A-14C552675D08}" destId="{20D71B5F-E9AE-45C4-8EB3-9244F77922AE}" srcOrd="0" destOrd="0" presId="urn:microsoft.com/office/officeart/2005/8/layout/cycle8"/>
    <dgm:cxn modelId="{72B8D71A-2A74-4A66-92AF-44482F0A84B0}" type="presParOf" srcId="{C82E04DA-0D21-4967-BA18-E1AE2028E038}" destId="{C569B4D1-E9CC-436A-BB64-55211B009AD4}" srcOrd="0" destOrd="0" presId="urn:microsoft.com/office/officeart/2005/8/layout/cycle8"/>
    <dgm:cxn modelId="{FC3B6710-1B65-4579-A44E-D0E657AFA1AA}" type="presParOf" srcId="{C82E04DA-0D21-4967-BA18-E1AE2028E038}" destId="{00C91864-D97C-4D46-B16F-5124D8FFD1DF}" srcOrd="1" destOrd="0" presId="urn:microsoft.com/office/officeart/2005/8/layout/cycle8"/>
    <dgm:cxn modelId="{8F492FE8-A691-427A-B612-69095A027696}" type="presParOf" srcId="{C82E04DA-0D21-4967-BA18-E1AE2028E038}" destId="{3C43F6E9-CFD3-479C-9A7C-AED0CF927E16}" srcOrd="2" destOrd="0" presId="urn:microsoft.com/office/officeart/2005/8/layout/cycle8"/>
    <dgm:cxn modelId="{6F50B346-7F2E-47AB-B83E-F5E627E18A34}" type="presParOf" srcId="{C82E04DA-0D21-4967-BA18-E1AE2028E038}" destId="{E4BA38BD-BAD0-43D7-9FB1-858D61621A81}" srcOrd="3" destOrd="0" presId="urn:microsoft.com/office/officeart/2005/8/layout/cycle8"/>
    <dgm:cxn modelId="{914D18EA-8C46-4673-B6B4-D31A5A391640}" type="presParOf" srcId="{C82E04DA-0D21-4967-BA18-E1AE2028E038}" destId="{66114A97-A005-44FE-8055-9BF3311AA8EC}" srcOrd="4" destOrd="0" presId="urn:microsoft.com/office/officeart/2005/8/layout/cycle8"/>
    <dgm:cxn modelId="{7765BE94-AB7F-4E81-B2BB-C8009B5F1914}" type="presParOf" srcId="{C82E04DA-0D21-4967-BA18-E1AE2028E038}" destId="{7D2A3C12-6D52-44EB-B17A-4DC4EF04EE62}" srcOrd="5" destOrd="0" presId="urn:microsoft.com/office/officeart/2005/8/layout/cycle8"/>
    <dgm:cxn modelId="{FA1A6D9B-97FD-44A1-8054-14E15F9AE7C1}" type="presParOf" srcId="{C82E04DA-0D21-4967-BA18-E1AE2028E038}" destId="{8C04FBE9-57A1-48EF-94CA-9CA8225C0E6D}" srcOrd="6" destOrd="0" presId="urn:microsoft.com/office/officeart/2005/8/layout/cycle8"/>
    <dgm:cxn modelId="{B2D4D75F-21EC-4A97-83B1-8D3987FB8DA0}" type="presParOf" srcId="{C82E04DA-0D21-4967-BA18-E1AE2028E038}" destId="{DA58A334-8B5E-47C4-9961-A0A5382AB81D}" srcOrd="7" destOrd="0" presId="urn:microsoft.com/office/officeart/2005/8/layout/cycle8"/>
    <dgm:cxn modelId="{8CFA2A43-B555-407A-B268-8E9865E3896E}" type="presParOf" srcId="{C82E04DA-0D21-4967-BA18-E1AE2028E038}" destId="{E031651A-B3DF-406A-9E19-C96FD699BA51}" srcOrd="8" destOrd="0" presId="urn:microsoft.com/office/officeart/2005/8/layout/cycle8"/>
    <dgm:cxn modelId="{7DF42335-04E8-4A7E-B73B-CB8DEDF17F00}" type="presParOf" srcId="{C82E04DA-0D21-4967-BA18-E1AE2028E038}" destId="{5FCA2142-483D-4BC5-ADA0-B6566B9F61B1}" srcOrd="9" destOrd="0" presId="urn:microsoft.com/office/officeart/2005/8/layout/cycle8"/>
    <dgm:cxn modelId="{CB3D5808-571F-4E33-9470-B3610E31AFCC}" type="presParOf" srcId="{C82E04DA-0D21-4967-BA18-E1AE2028E038}" destId="{BB49ADD5-53EE-4E6D-9BC7-DB691BEC6DF1}" srcOrd="10" destOrd="0" presId="urn:microsoft.com/office/officeart/2005/8/layout/cycle8"/>
    <dgm:cxn modelId="{1F7A127A-3DDA-4902-ACAC-F509CEFD2A7F}" type="presParOf" srcId="{C82E04DA-0D21-4967-BA18-E1AE2028E038}" destId="{C19A6443-2362-4775-B38F-9F52E42D36B6}" srcOrd="11" destOrd="0" presId="urn:microsoft.com/office/officeart/2005/8/layout/cycle8"/>
    <dgm:cxn modelId="{28361994-9CF5-48AD-998C-F6DCA65A0D19}" type="presParOf" srcId="{C82E04DA-0D21-4967-BA18-E1AE2028E038}" destId="{20D71B5F-E9AE-45C4-8EB3-9244F77922AE}" srcOrd="12" destOrd="0" presId="urn:microsoft.com/office/officeart/2005/8/layout/cycle8"/>
    <dgm:cxn modelId="{A820EB87-C0AF-4121-9F34-3D1C764CCB5F}" type="presParOf" srcId="{C82E04DA-0D21-4967-BA18-E1AE2028E038}" destId="{0D6DDD99-0A41-4824-BEFE-44132A33427C}" srcOrd="13" destOrd="0" presId="urn:microsoft.com/office/officeart/2005/8/layout/cycle8"/>
    <dgm:cxn modelId="{569C0564-8951-4183-8A14-93E16CA94948}" type="presParOf" srcId="{C82E04DA-0D21-4967-BA18-E1AE2028E038}" destId="{C07BFAA2-98A7-44F2-80B5-17843A5B44A8}" srcOrd="14" destOrd="0" presId="urn:microsoft.com/office/officeart/2005/8/layout/cycle8"/>
    <dgm:cxn modelId="{EC729D16-D4B1-4383-BDB8-98C3B67A2216}" type="presParOf" srcId="{C82E04DA-0D21-4967-BA18-E1AE2028E038}" destId="{44EB7E39-8667-486A-8B64-3D608A7E8C46}" srcOrd="15" destOrd="0" presId="urn:microsoft.com/office/officeart/2005/8/layout/cycle8"/>
    <dgm:cxn modelId="{77ABEFC5-0A22-4922-B15B-40464306E166}" type="presParOf" srcId="{C82E04DA-0D21-4967-BA18-E1AE2028E038}" destId="{BB285D43-BA77-4FEC-AC44-C214BEFAA923}" srcOrd="16" destOrd="0" presId="urn:microsoft.com/office/officeart/2005/8/layout/cycle8"/>
    <dgm:cxn modelId="{37E1B10C-126C-450F-93DA-83D83030B6D8}" type="presParOf" srcId="{C82E04DA-0D21-4967-BA18-E1AE2028E038}" destId="{08D6C268-C875-41A3-859B-68FAD39DC9B2}" srcOrd="17" destOrd="0" presId="urn:microsoft.com/office/officeart/2005/8/layout/cycle8"/>
    <dgm:cxn modelId="{12FDA3A2-5EBC-4918-85B2-70CB813326D8}" type="presParOf" srcId="{C82E04DA-0D21-4967-BA18-E1AE2028E038}" destId="{4C4940E8-9060-41CA-95C0-B6ACABA46648}" srcOrd="18" destOrd="0" presId="urn:microsoft.com/office/officeart/2005/8/layout/cycle8"/>
    <dgm:cxn modelId="{A6DAEAA6-C914-4FC1-9D65-6E5F9D9D9A50}" type="presParOf" srcId="{C82E04DA-0D21-4967-BA18-E1AE2028E038}" destId="{C12A8E26-ED87-4C01-82C2-0DA218BD4CA5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A6688E1-1416-4CB2-AF95-BE5D39F9DD62}" type="doc">
      <dgm:prSet loTypeId="urn:microsoft.com/office/officeart/2005/8/layout/cycle8" loCatId="cycle" qsTypeId="urn:microsoft.com/office/officeart/2005/8/quickstyle/3d5" qsCatId="3D" csTypeId="urn:microsoft.com/office/officeart/2005/8/colors/accent1_1" csCatId="accent1" phldr="1"/>
      <dgm:spPr>
        <a:scene3d>
          <a:camera prst="isometricTopUp" zoom="95000"/>
          <a:lightRig rig="flat" dir="t"/>
        </a:scene3d>
      </dgm:spPr>
    </dgm:pt>
    <dgm:pt modelId="{7FD681FD-9080-4DB9-9F96-D50E3B832F79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/>
            <a:t>Monitor</a:t>
          </a:r>
        </a:p>
      </dgm:t>
    </dgm:pt>
    <dgm:pt modelId="{A4069D16-BFD5-445E-93B1-D30636C4328A}" type="parTrans" cxnId="{B8DBFCB1-F510-4F31-ACF1-60E0E4BFF582}">
      <dgm:prSet/>
      <dgm:spPr/>
      <dgm:t>
        <a:bodyPr/>
        <a:lstStyle/>
        <a:p>
          <a:endParaRPr lang="en-US"/>
        </a:p>
      </dgm:t>
    </dgm:pt>
    <dgm:pt modelId="{3C94E80D-9591-4072-8CD4-360BA5ABA442}" type="sibTrans" cxnId="{B8DBFCB1-F510-4F31-ACF1-60E0E4BFF582}">
      <dgm:prSet/>
      <dgm:spPr/>
      <dgm:t>
        <a:bodyPr/>
        <a:lstStyle/>
        <a:p>
          <a:endParaRPr lang="en-US"/>
        </a:p>
      </dgm:t>
    </dgm:pt>
    <dgm:pt modelId="{41B9FF33-9498-45DD-A47B-B9CDEA472D5D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/>
            <a:t>Compliance &amp; Retention</a:t>
          </a:r>
        </a:p>
      </dgm:t>
    </dgm:pt>
    <dgm:pt modelId="{BFEB2AC5-D2F2-4FCA-940C-AD88E2892265}" type="parTrans" cxnId="{84100BC6-6238-4CFE-BF69-9A51827E2760}">
      <dgm:prSet/>
      <dgm:spPr/>
      <dgm:t>
        <a:bodyPr/>
        <a:lstStyle/>
        <a:p>
          <a:endParaRPr lang="en-GB"/>
        </a:p>
      </dgm:t>
    </dgm:pt>
    <dgm:pt modelId="{AA0FBC17-5DFB-43AB-BD5A-9CCBD501748D}" type="sibTrans" cxnId="{84100BC6-6238-4CFE-BF69-9A51827E2760}">
      <dgm:prSet/>
      <dgm:spPr/>
      <dgm:t>
        <a:bodyPr/>
        <a:lstStyle/>
        <a:p>
          <a:endParaRPr lang="en-GB"/>
        </a:p>
      </dgm:t>
    </dgm:pt>
    <dgm:pt modelId="{1F10CEEB-CF4E-4F46-8F5C-15DD04737071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/>
            <a:t>Protect</a:t>
          </a:r>
        </a:p>
      </dgm:t>
    </dgm:pt>
    <dgm:pt modelId="{0D1186C9-9059-4618-A0D1-21524047CBF0}" type="parTrans" cxnId="{6EF59985-0B7E-43DB-A4B0-6DF7B555C2CF}">
      <dgm:prSet/>
      <dgm:spPr/>
      <dgm:t>
        <a:bodyPr/>
        <a:lstStyle/>
        <a:p>
          <a:endParaRPr lang="en-GB"/>
        </a:p>
      </dgm:t>
    </dgm:pt>
    <dgm:pt modelId="{DE10B8C6-974E-49E4-8856-43539489E75F}" type="sibTrans" cxnId="{6EF59985-0B7E-43DB-A4B0-6DF7B555C2CF}">
      <dgm:prSet/>
      <dgm:spPr/>
      <dgm:t>
        <a:bodyPr/>
        <a:lstStyle/>
        <a:p>
          <a:endParaRPr lang="en-GB"/>
        </a:p>
      </dgm:t>
    </dgm:pt>
    <dgm:pt modelId="{DDCFCC0C-D2C7-4FD7-ABDF-9E800AB20213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/>
            <a:t>Improve / Archive / Delete</a:t>
          </a:r>
        </a:p>
      </dgm:t>
    </dgm:pt>
    <dgm:pt modelId="{C2F92F25-82C6-48BB-8ED1-DEE0DDBE02D4}" type="parTrans" cxnId="{58823210-78BC-4ACA-8730-4095593E9877}">
      <dgm:prSet/>
      <dgm:spPr/>
      <dgm:t>
        <a:bodyPr/>
        <a:lstStyle/>
        <a:p>
          <a:endParaRPr lang="en-GB"/>
        </a:p>
      </dgm:t>
    </dgm:pt>
    <dgm:pt modelId="{0ED8DFB1-F915-40A1-AD32-00D09BD7E170}" type="sibTrans" cxnId="{58823210-78BC-4ACA-8730-4095593E9877}">
      <dgm:prSet/>
      <dgm:spPr/>
      <dgm:t>
        <a:bodyPr/>
        <a:lstStyle/>
        <a:p>
          <a:endParaRPr lang="en-GB"/>
        </a:p>
      </dgm:t>
    </dgm:pt>
    <dgm:pt modelId="{C82E04DA-0D21-4967-BA18-E1AE2028E038}" type="pres">
      <dgm:prSet presAssocID="{9A6688E1-1416-4CB2-AF95-BE5D39F9DD62}" presName="compositeShape" presStyleCnt="0">
        <dgm:presLayoutVars>
          <dgm:chMax val="7"/>
          <dgm:dir/>
          <dgm:resizeHandles val="exact"/>
        </dgm:presLayoutVars>
      </dgm:prSet>
      <dgm:spPr/>
    </dgm:pt>
    <dgm:pt modelId="{C569B4D1-E9CC-436A-BB64-55211B009AD4}" type="pres">
      <dgm:prSet presAssocID="{9A6688E1-1416-4CB2-AF95-BE5D39F9DD62}" presName="wedge1" presStyleLbl="node1" presStyleIdx="0" presStyleCnt="4"/>
      <dgm:spPr/>
    </dgm:pt>
    <dgm:pt modelId="{00C91864-D97C-4D46-B16F-5124D8FFD1DF}" type="pres">
      <dgm:prSet presAssocID="{9A6688E1-1416-4CB2-AF95-BE5D39F9DD62}" presName="dummy1a" presStyleCnt="0"/>
      <dgm:spPr/>
    </dgm:pt>
    <dgm:pt modelId="{3C43F6E9-CFD3-479C-9A7C-AED0CF927E16}" type="pres">
      <dgm:prSet presAssocID="{9A6688E1-1416-4CB2-AF95-BE5D39F9DD62}" presName="dummy1b" presStyleCnt="0"/>
      <dgm:spPr/>
    </dgm:pt>
    <dgm:pt modelId="{E4BA38BD-BAD0-43D7-9FB1-858D61621A81}" type="pres">
      <dgm:prSet presAssocID="{9A6688E1-1416-4CB2-AF95-BE5D39F9DD62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47E5A27-464D-49BC-9FE3-867468691F15}" type="pres">
      <dgm:prSet presAssocID="{9A6688E1-1416-4CB2-AF95-BE5D39F9DD62}" presName="wedge2" presStyleLbl="node1" presStyleIdx="1" presStyleCnt="4"/>
      <dgm:spPr/>
    </dgm:pt>
    <dgm:pt modelId="{6AE1D4C9-F23E-494A-AAF8-6B767AABA855}" type="pres">
      <dgm:prSet presAssocID="{9A6688E1-1416-4CB2-AF95-BE5D39F9DD62}" presName="dummy2a" presStyleCnt="0"/>
      <dgm:spPr/>
    </dgm:pt>
    <dgm:pt modelId="{17F49147-73C9-447E-93D9-FFA7A45EFE4D}" type="pres">
      <dgm:prSet presAssocID="{9A6688E1-1416-4CB2-AF95-BE5D39F9DD62}" presName="dummy2b" presStyleCnt="0"/>
      <dgm:spPr/>
    </dgm:pt>
    <dgm:pt modelId="{6AEAF2C8-E5B9-4E4E-BEB4-E6F28DCCC61E}" type="pres">
      <dgm:prSet presAssocID="{9A6688E1-1416-4CB2-AF95-BE5D39F9DD62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2C2C0F2-883A-4047-9291-3EB9106C2BAD}" type="pres">
      <dgm:prSet presAssocID="{9A6688E1-1416-4CB2-AF95-BE5D39F9DD62}" presName="wedge3" presStyleLbl="node1" presStyleIdx="2" presStyleCnt="4"/>
      <dgm:spPr/>
    </dgm:pt>
    <dgm:pt modelId="{B016DA03-5C4E-4BE8-BF50-9CA1AF9BA982}" type="pres">
      <dgm:prSet presAssocID="{9A6688E1-1416-4CB2-AF95-BE5D39F9DD62}" presName="dummy3a" presStyleCnt="0"/>
      <dgm:spPr/>
    </dgm:pt>
    <dgm:pt modelId="{EA2C105C-4349-40AB-9EEF-1B24735BBFDD}" type="pres">
      <dgm:prSet presAssocID="{9A6688E1-1416-4CB2-AF95-BE5D39F9DD62}" presName="dummy3b" presStyleCnt="0"/>
      <dgm:spPr/>
    </dgm:pt>
    <dgm:pt modelId="{20B8E073-2B58-497E-93D3-300F25C0915B}" type="pres">
      <dgm:prSet presAssocID="{9A6688E1-1416-4CB2-AF95-BE5D39F9DD62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73549E2-DDBB-4FB9-8234-BC90DD9F1CE6}" type="pres">
      <dgm:prSet presAssocID="{9A6688E1-1416-4CB2-AF95-BE5D39F9DD62}" presName="wedge4" presStyleLbl="node1" presStyleIdx="3" presStyleCnt="4"/>
      <dgm:spPr/>
    </dgm:pt>
    <dgm:pt modelId="{DD85E73A-DCD7-423B-B61A-A65722CE7415}" type="pres">
      <dgm:prSet presAssocID="{9A6688E1-1416-4CB2-AF95-BE5D39F9DD62}" presName="dummy4a" presStyleCnt="0"/>
      <dgm:spPr/>
    </dgm:pt>
    <dgm:pt modelId="{4E350238-23E7-47CD-B21F-8442B1D16AB6}" type="pres">
      <dgm:prSet presAssocID="{9A6688E1-1416-4CB2-AF95-BE5D39F9DD62}" presName="dummy4b" presStyleCnt="0"/>
      <dgm:spPr/>
    </dgm:pt>
    <dgm:pt modelId="{AED652DB-A5B8-4EC0-A7CD-630200900F4C}" type="pres">
      <dgm:prSet presAssocID="{9A6688E1-1416-4CB2-AF95-BE5D39F9DD62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3BA2A77-30CF-4828-9774-D8B4A2FFE685}" type="pres">
      <dgm:prSet presAssocID="{3C94E80D-9591-4072-8CD4-360BA5ABA442}" presName="arrowWedge1" presStyleLbl="fgSibTrans2D1" presStyleIdx="0" presStyleCnt="4"/>
      <dgm:spPr/>
    </dgm:pt>
    <dgm:pt modelId="{1EAD641A-03B7-4BF8-A217-66610968C4D0}" type="pres">
      <dgm:prSet presAssocID="{AA0FBC17-5DFB-43AB-BD5A-9CCBD501748D}" presName="arrowWedge2" presStyleLbl="fgSibTrans2D1" presStyleIdx="1" presStyleCnt="4"/>
      <dgm:spPr/>
    </dgm:pt>
    <dgm:pt modelId="{18C7C1E1-42D4-48BA-BD59-1C30D7B725A8}" type="pres">
      <dgm:prSet presAssocID="{DE10B8C6-974E-49E4-8856-43539489E75F}" presName="arrowWedge3" presStyleLbl="fgSibTrans2D1" presStyleIdx="2" presStyleCnt="4"/>
      <dgm:spPr/>
    </dgm:pt>
    <dgm:pt modelId="{C4C2BAB1-AB1E-41C4-B246-C7A7A6F1B7E7}" type="pres">
      <dgm:prSet presAssocID="{0ED8DFB1-F915-40A1-AD32-00D09BD7E170}" presName="arrowWedge4" presStyleLbl="fgSibTrans2D1" presStyleIdx="3" presStyleCnt="4"/>
      <dgm:spPr/>
    </dgm:pt>
  </dgm:ptLst>
  <dgm:cxnLst>
    <dgm:cxn modelId="{58823210-78BC-4ACA-8730-4095593E9877}" srcId="{9A6688E1-1416-4CB2-AF95-BE5D39F9DD62}" destId="{DDCFCC0C-D2C7-4FD7-ABDF-9E800AB20213}" srcOrd="3" destOrd="0" parTransId="{C2F92F25-82C6-48BB-8ED1-DEE0DDBE02D4}" sibTransId="{0ED8DFB1-F915-40A1-AD32-00D09BD7E170}"/>
    <dgm:cxn modelId="{CC7DCE27-04E7-4BDC-85D6-01C64A96D239}" type="presOf" srcId="{DDCFCC0C-D2C7-4FD7-ABDF-9E800AB20213}" destId="{473549E2-DDBB-4FB9-8234-BC90DD9F1CE6}" srcOrd="0" destOrd="0" presId="urn:microsoft.com/office/officeart/2005/8/layout/cycle8"/>
    <dgm:cxn modelId="{5BD5A928-F6CD-4F7B-9E9C-1058A363361B}" type="presOf" srcId="{7FD681FD-9080-4DB9-9F96-D50E3B832F79}" destId="{C569B4D1-E9CC-436A-BB64-55211B009AD4}" srcOrd="0" destOrd="0" presId="urn:microsoft.com/office/officeart/2005/8/layout/cycle8"/>
    <dgm:cxn modelId="{F024022A-D2BD-4304-BE12-8CEFEC73803A}" type="presOf" srcId="{1F10CEEB-CF4E-4F46-8F5C-15DD04737071}" destId="{D2C2C0F2-883A-4047-9291-3EB9106C2BAD}" srcOrd="0" destOrd="0" presId="urn:microsoft.com/office/officeart/2005/8/layout/cycle8"/>
    <dgm:cxn modelId="{D1CFD365-A3D5-48D8-8853-313E7A460A7D}" type="presOf" srcId="{DDCFCC0C-D2C7-4FD7-ABDF-9E800AB20213}" destId="{AED652DB-A5B8-4EC0-A7CD-630200900F4C}" srcOrd="1" destOrd="0" presId="urn:microsoft.com/office/officeart/2005/8/layout/cycle8"/>
    <dgm:cxn modelId="{38F10048-2D2B-459D-BEA9-553F4BE142AB}" type="presOf" srcId="{41B9FF33-9498-45DD-A47B-B9CDEA472D5D}" destId="{6AEAF2C8-E5B9-4E4E-BEB4-E6F28DCCC61E}" srcOrd="1" destOrd="0" presId="urn:microsoft.com/office/officeart/2005/8/layout/cycle8"/>
    <dgm:cxn modelId="{5146AF77-94A8-4050-B578-35495AA3808A}" type="presOf" srcId="{7FD681FD-9080-4DB9-9F96-D50E3B832F79}" destId="{E4BA38BD-BAD0-43D7-9FB1-858D61621A81}" srcOrd="1" destOrd="0" presId="urn:microsoft.com/office/officeart/2005/8/layout/cycle8"/>
    <dgm:cxn modelId="{6EF59985-0B7E-43DB-A4B0-6DF7B555C2CF}" srcId="{9A6688E1-1416-4CB2-AF95-BE5D39F9DD62}" destId="{1F10CEEB-CF4E-4F46-8F5C-15DD04737071}" srcOrd="2" destOrd="0" parTransId="{0D1186C9-9059-4618-A0D1-21524047CBF0}" sibTransId="{DE10B8C6-974E-49E4-8856-43539489E75F}"/>
    <dgm:cxn modelId="{169013A9-8766-4F85-9DD5-6C8DC876C6FE}" type="presOf" srcId="{1F10CEEB-CF4E-4F46-8F5C-15DD04737071}" destId="{20B8E073-2B58-497E-93D3-300F25C0915B}" srcOrd="1" destOrd="0" presId="urn:microsoft.com/office/officeart/2005/8/layout/cycle8"/>
    <dgm:cxn modelId="{B8DBFCB1-F510-4F31-ACF1-60E0E4BFF582}" srcId="{9A6688E1-1416-4CB2-AF95-BE5D39F9DD62}" destId="{7FD681FD-9080-4DB9-9F96-D50E3B832F79}" srcOrd="0" destOrd="0" parTransId="{A4069D16-BFD5-445E-93B1-D30636C4328A}" sibTransId="{3C94E80D-9591-4072-8CD4-360BA5ABA442}"/>
    <dgm:cxn modelId="{52C2C2BA-8B4A-4070-8523-9465F729B42D}" type="presOf" srcId="{9A6688E1-1416-4CB2-AF95-BE5D39F9DD62}" destId="{C82E04DA-0D21-4967-BA18-E1AE2028E038}" srcOrd="0" destOrd="0" presId="urn:microsoft.com/office/officeart/2005/8/layout/cycle8"/>
    <dgm:cxn modelId="{84100BC6-6238-4CFE-BF69-9A51827E2760}" srcId="{9A6688E1-1416-4CB2-AF95-BE5D39F9DD62}" destId="{41B9FF33-9498-45DD-A47B-B9CDEA472D5D}" srcOrd="1" destOrd="0" parTransId="{BFEB2AC5-D2F2-4FCA-940C-AD88E2892265}" sibTransId="{AA0FBC17-5DFB-43AB-BD5A-9CCBD501748D}"/>
    <dgm:cxn modelId="{7A6A26D1-9332-4ED6-B2EF-BFEFBCB926C2}" type="presOf" srcId="{41B9FF33-9498-45DD-A47B-B9CDEA472D5D}" destId="{547E5A27-464D-49BC-9FE3-867468691F15}" srcOrd="0" destOrd="0" presId="urn:microsoft.com/office/officeart/2005/8/layout/cycle8"/>
    <dgm:cxn modelId="{72B8D71A-2A74-4A66-92AF-44482F0A84B0}" type="presParOf" srcId="{C82E04DA-0D21-4967-BA18-E1AE2028E038}" destId="{C569B4D1-E9CC-436A-BB64-55211B009AD4}" srcOrd="0" destOrd="0" presId="urn:microsoft.com/office/officeart/2005/8/layout/cycle8"/>
    <dgm:cxn modelId="{FC3B6710-1B65-4579-A44E-D0E657AFA1AA}" type="presParOf" srcId="{C82E04DA-0D21-4967-BA18-E1AE2028E038}" destId="{00C91864-D97C-4D46-B16F-5124D8FFD1DF}" srcOrd="1" destOrd="0" presId="urn:microsoft.com/office/officeart/2005/8/layout/cycle8"/>
    <dgm:cxn modelId="{8F492FE8-A691-427A-B612-69095A027696}" type="presParOf" srcId="{C82E04DA-0D21-4967-BA18-E1AE2028E038}" destId="{3C43F6E9-CFD3-479C-9A7C-AED0CF927E16}" srcOrd="2" destOrd="0" presId="urn:microsoft.com/office/officeart/2005/8/layout/cycle8"/>
    <dgm:cxn modelId="{6F50B346-7F2E-47AB-B83E-F5E627E18A34}" type="presParOf" srcId="{C82E04DA-0D21-4967-BA18-E1AE2028E038}" destId="{E4BA38BD-BAD0-43D7-9FB1-858D61621A81}" srcOrd="3" destOrd="0" presId="urn:microsoft.com/office/officeart/2005/8/layout/cycle8"/>
    <dgm:cxn modelId="{54CBE1FE-511E-460D-9BE7-F5CB3BD38CF6}" type="presParOf" srcId="{C82E04DA-0D21-4967-BA18-E1AE2028E038}" destId="{547E5A27-464D-49BC-9FE3-867468691F15}" srcOrd="4" destOrd="0" presId="urn:microsoft.com/office/officeart/2005/8/layout/cycle8"/>
    <dgm:cxn modelId="{A3F071EA-EBFE-4929-A0EE-02787986A7F4}" type="presParOf" srcId="{C82E04DA-0D21-4967-BA18-E1AE2028E038}" destId="{6AE1D4C9-F23E-494A-AAF8-6B767AABA855}" srcOrd="5" destOrd="0" presId="urn:microsoft.com/office/officeart/2005/8/layout/cycle8"/>
    <dgm:cxn modelId="{21AFF25A-BCC2-4B91-AB64-641D9F06EDC7}" type="presParOf" srcId="{C82E04DA-0D21-4967-BA18-E1AE2028E038}" destId="{17F49147-73C9-447E-93D9-FFA7A45EFE4D}" srcOrd="6" destOrd="0" presId="urn:microsoft.com/office/officeart/2005/8/layout/cycle8"/>
    <dgm:cxn modelId="{BF1ED3FE-3E60-4FFE-A312-213B258E3D07}" type="presParOf" srcId="{C82E04DA-0D21-4967-BA18-E1AE2028E038}" destId="{6AEAF2C8-E5B9-4E4E-BEB4-E6F28DCCC61E}" srcOrd="7" destOrd="0" presId="urn:microsoft.com/office/officeart/2005/8/layout/cycle8"/>
    <dgm:cxn modelId="{598C9253-74AA-4BB0-98F9-D011063257A4}" type="presParOf" srcId="{C82E04DA-0D21-4967-BA18-E1AE2028E038}" destId="{D2C2C0F2-883A-4047-9291-3EB9106C2BAD}" srcOrd="8" destOrd="0" presId="urn:microsoft.com/office/officeart/2005/8/layout/cycle8"/>
    <dgm:cxn modelId="{87B23C7E-B9F2-4171-A3C3-AC17CE801638}" type="presParOf" srcId="{C82E04DA-0D21-4967-BA18-E1AE2028E038}" destId="{B016DA03-5C4E-4BE8-BF50-9CA1AF9BA982}" srcOrd="9" destOrd="0" presId="urn:microsoft.com/office/officeart/2005/8/layout/cycle8"/>
    <dgm:cxn modelId="{6564D118-99CF-4673-A40E-332C3248E15F}" type="presParOf" srcId="{C82E04DA-0D21-4967-BA18-E1AE2028E038}" destId="{EA2C105C-4349-40AB-9EEF-1B24735BBFDD}" srcOrd="10" destOrd="0" presId="urn:microsoft.com/office/officeart/2005/8/layout/cycle8"/>
    <dgm:cxn modelId="{EE3A5E26-0882-457C-8FE5-EF6A86DB2B00}" type="presParOf" srcId="{C82E04DA-0D21-4967-BA18-E1AE2028E038}" destId="{20B8E073-2B58-497E-93D3-300F25C0915B}" srcOrd="11" destOrd="0" presId="urn:microsoft.com/office/officeart/2005/8/layout/cycle8"/>
    <dgm:cxn modelId="{77B19218-4510-4E3D-9D1E-943A58A9A395}" type="presParOf" srcId="{C82E04DA-0D21-4967-BA18-E1AE2028E038}" destId="{473549E2-DDBB-4FB9-8234-BC90DD9F1CE6}" srcOrd="12" destOrd="0" presId="urn:microsoft.com/office/officeart/2005/8/layout/cycle8"/>
    <dgm:cxn modelId="{456ED92D-276A-4D0E-BDB1-A08BEB669DD1}" type="presParOf" srcId="{C82E04DA-0D21-4967-BA18-E1AE2028E038}" destId="{DD85E73A-DCD7-423B-B61A-A65722CE7415}" srcOrd="13" destOrd="0" presId="urn:microsoft.com/office/officeart/2005/8/layout/cycle8"/>
    <dgm:cxn modelId="{D8CD5AE6-EC79-4452-AC3C-9FCD313E34E6}" type="presParOf" srcId="{C82E04DA-0D21-4967-BA18-E1AE2028E038}" destId="{4E350238-23E7-47CD-B21F-8442B1D16AB6}" srcOrd="14" destOrd="0" presId="urn:microsoft.com/office/officeart/2005/8/layout/cycle8"/>
    <dgm:cxn modelId="{E9A40D18-A74C-47D8-BED3-1AF0B674008C}" type="presParOf" srcId="{C82E04DA-0D21-4967-BA18-E1AE2028E038}" destId="{AED652DB-A5B8-4EC0-A7CD-630200900F4C}" srcOrd="15" destOrd="0" presId="urn:microsoft.com/office/officeart/2005/8/layout/cycle8"/>
    <dgm:cxn modelId="{FDAF9451-82F1-49B3-B749-FD0F441F509B}" type="presParOf" srcId="{C82E04DA-0D21-4967-BA18-E1AE2028E038}" destId="{B3BA2A77-30CF-4828-9774-D8B4A2FFE685}" srcOrd="16" destOrd="0" presId="urn:microsoft.com/office/officeart/2005/8/layout/cycle8"/>
    <dgm:cxn modelId="{23433938-4477-4504-B868-4043AA8C1D76}" type="presParOf" srcId="{C82E04DA-0D21-4967-BA18-E1AE2028E038}" destId="{1EAD641A-03B7-4BF8-A217-66610968C4D0}" srcOrd="17" destOrd="0" presId="urn:microsoft.com/office/officeart/2005/8/layout/cycle8"/>
    <dgm:cxn modelId="{BB6B2FB6-56CB-4B8C-8A28-B15388B624D5}" type="presParOf" srcId="{C82E04DA-0D21-4967-BA18-E1AE2028E038}" destId="{18C7C1E1-42D4-48BA-BD59-1C30D7B725A8}" srcOrd="18" destOrd="0" presId="urn:microsoft.com/office/officeart/2005/8/layout/cycle8"/>
    <dgm:cxn modelId="{24DA9A99-176C-4BBD-920C-F55F33D3A8D1}" type="presParOf" srcId="{C82E04DA-0D21-4967-BA18-E1AE2028E038}" destId="{C4C2BAB1-AB1E-41C4-B246-C7A7A6F1B7E7}" srcOrd="19" destOrd="0" presId="urn:microsoft.com/office/officeart/2005/8/layout/cycle8"/>
  </dgm:cxnLst>
  <dgm:bg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A6688E1-1416-4CB2-AF95-BE5D39F9DD62}" type="doc">
      <dgm:prSet loTypeId="urn:microsoft.com/office/officeart/2005/8/layout/cycle8" loCatId="cycle" qsTypeId="urn:microsoft.com/office/officeart/2005/8/quickstyle/simple1" qsCatId="simple" csTypeId="urn:microsoft.com/office/officeart/2005/8/colors/accent2_1" csCatId="accent2" phldr="1"/>
      <dgm:spPr/>
    </dgm:pt>
    <dgm:pt modelId="{7FD681FD-9080-4DB9-9F96-D50E3B832F79}">
      <dgm:prSet phldrT="[Text]"/>
      <dgm:spPr/>
      <dgm:t>
        <a:bodyPr/>
        <a:lstStyle/>
        <a:p>
          <a:r>
            <a:rPr lang="en-US"/>
            <a:t>Create</a:t>
          </a:r>
        </a:p>
      </dgm:t>
    </dgm:pt>
    <dgm:pt modelId="{A4069D16-BFD5-445E-93B1-D30636C4328A}" type="parTrans" cxnId="{B8DBFCB1-F510-4F31-ACF1-60E0E4BFF582}">
      <dgm:prSet/>
      <dgm:spPr/>
      <dgm:t>
        <a:bodyPr/>
        <a:lstStyle/>
        <a:p>
          <a:endParaRPr lang="en-US"/>
        </a:p>
      </dgm:t>
    </dgm:pt>
    <dgm:pt modelId="{3C94E80D-9591-4072-8CD4-360BA5ABA442}" type="sibTrans" cxnId="{B8DBFCB1-F510-4F31-ACF1-60E0E4BFF582}">
      <dgm:prSet/>
      <dgm:spPr/>
      <dgm:t>
        <a:bodyPr/>
        <a:lstStyle/>
        <a:p>
          <a:endParaRPr lang="en-US"/>
        </a:p>
      </dgm:t>
    </dgm:pt>
    <dgm:pt modelId="{DA9ACFBC-C34E-4510-9DFA-008840C94D1F}">
      <dgm:prSet phldrT="[Text]"/>
      <dgm:spPr/>
      <dgm:t>
        <a:bodyPr/>
        <a:lstStyle/>
        <a:p>
          <a:r>
            <a:rPr lang="en-US"/>
            <a:t>Iterate</a:t>
          </a:r>
        </a:p>
      </dgm:t>
    </dgm:pt>
    <dgm:pt modelId="{30031A43-E8D6-407A-8C84-5DB49198E74B}" type="parTrans" cxnId="{D80A871B-BE0A-41FC-9787-4924C17D0155}">
      <dgm:prSet/>
      <dgm:spPr/>
      <dgm:t>
        <a:bodyPr/>
        <a:lstStyle/>
        <a:p>
          <a:endParaRPr lang="en-US"/>
        </a:p>
      </dgm:t>
    </dgm:pt>
    <dgm:pt modelId="{CB49DEFA-1FF1-4EBA-8A52-CB8B0AB0BEE3}" type="sibTrans" cxnId="{D80A871B-BE0A-41FC-9787-4924C17D0155}">
      <dgm:prSet/>
      <dgm:spPr/>
      <dgm:t>
        <a:bodyPr/>
        <a:lstStyle/>
        <a:p>
          <a:endParaRPr lang="en-US"/>
        </a:p>
      </dgm:t>
    </dgm:pt>
    <dgm:pt modelId="{45B643DD-15E5-499C-B971-B8E3AC134B08}">
      <dgm:prSet phldrT="[Text]"/>
      <dgm:spPr/>
      <dgm:t>
        <a:bodyPr/>
        <a:lstStyle/>
        <a:p>
          <a:r>
            <a:rPr lang="en-US"/>
            <a:t>Review</a:t>
          </a:r>
        </a:p>
      </dgm:t>
    </dgm:pt>
    <dgm:pt modelId="{DB220F2D-A1AD-4EEE-B60D-286E3E58D148}" type="parTrans" cxnId="{FD1F5550-4CEB-4333-855A-BEE28F557F48}">
      <dgm:prSet/>
      <dgm:spPr/>
      <dgm:t>
        <a:bodyPr/>
        <a:lstStyle/>
        <a:p>
          <a:endParaRPr lang="en-US"/>
        </a:p>
      </dgm:t>
    </dgm:pt>
    <dgm:pt modelId="{168B47DE-868A-4EC1-94E6-587F67B43A09}" type="sibTrans" cxnId="{FD1F5550-4CEB-4333-855A-BEE28F557F48}">
      <dgm:prSet/>
      <dgm:spPr/>
      <dgm:t>
        <a:bodyPr/>
        <a:lstStyle/>
        <a:p>
          <a:endParaRPr lang="en-US"/>
        </a:p>
      </dgm:t>
    </dgm:pt>
    <dgm:pt modelId="{23B7AE80-1171-4F91-B47A-14C552675D08}">
      <dgm:prSet phldrT="[Text]"/>
      <dgm:spPr/>
      <dgm:t>
        <a:bodyPr/>
        <a:lstStyle/>
        <a:p>
          <a:r>
            <a:rPr lang="en-US"/>
            <a:t>Publish</a:t>
          </a:r>
        </a:p>
      </dgm:t>
    </dgm:pt>
    <dgm:pt modelId="{796A29A7-0F3F-4FC5-B547-7A3804645C4C}" type="parTrans" cxnId="{F7E60D2A-36A0-48C4-A939-C8E2F7EC9321}">
      <dgm:prSet/>
      <dgm:spPr/>
      <dgm:t>
        <a:bodyPr/>
        <a:lstStyle/>
        <a:p>
          <a:endParaRPr lang="en-US"/>
        </a:p>
      </dgm:t>
    </dgm:pt>
    <dgm:pt modelId="{B9F0003C-5570-4544-B0A5-1339530D76C1}" type="sibTrans" cxnId="{F7E60D2A-36A0-48C4-A939-C8E2F7EC9321}">
      <dgm:prSet/>
      <dgm:spPr/>
      <dgm:t>
        <a:bodyPr/>
        <a:lstStyle/>
        <a:p>
          <a:endParaRPr lang="en-US"/>
        </a:p>
      </dgm:t>
    </dgm:pt>
    <dgm:pt modelId="{C82E04DA-0D21-4967-BA18-E1AE2028E038}" type="pres">
      <dgm:prSet presAssocID="{9A6688E1-1416-4CB2-AF95-BE5D39F9DD62}" presName="compositeShape" presStyleCnt="0">
        <dgm:presLayoutVars>
          <dgm:chMax val="7"/>
          <dgm:dir/>
          <dgm:resizeHandles val="exact"/>
        </dgm:presLayoutVars>
      </dgm:prSet>
      <dgm:spPr/>
    </dgm:pt>
    <dgm:pt modelId="{C569B4D1-E9CC-436A-BB64-55211B009AD4}" type="pres">
      <dgm:prSet presAssocID="{9A6688E1-1416-4CB2-AF95-BE5D39F9DD62}" presName="wedge1" presStyleLbl="node1" presStyleIdx="0" presStyleCnt="4"/>
      <dgm:spPr/>
    </dgm:pt>
    <dgm:pt modelId="{00C91864-D97C-4D46-B16F-5124D8FFD1DF}" type="pres">
      <dgm:prSet presAssocID="{9A6688E1-1416-4CB2-AF95-BE5D39F9DD62}" presName="dummy1a" presStyleCnt="0"/>
      <dgm:spPr/>
    </dgm:pt>
    <dgm:pt modelId="{3C43F6E9-CFD3-479C-9A7C-AED0CF927E16}" type="pres">
      <dgm:prSet presAssocID="{9A6688E1-1416-4CB2-AF95-BE5D39F9DD62}" presName="dummy1b" presStyleCnt="0"/>
      <dgm:spPr/>
    </dgm:pt>
    <dgm:pt modelId="{E4BA38BD-BAD0-43D7-9FB1-858D61621A81}" type="pres">
      <dgm:prSet presAssocID="{9A6688E1-1416-4CB2-AF95-BE5D39F9DD62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6114A97-A005-44FE-8055-9BF3311AA8EC}" type="pres">
      <dgm:prSet presAssocID="{9A6688E1-1416-4CB2-AF95-BE5D39F9DD62}" presName="wedge2" presStyleLbl="node1" presStyleIdx="1" presStyleCnt="4"/>
      <dgm:spPr/>
    </dgm:pt>
    <dgm:pt modelId="{7D2A3C12-6D52-44EB-B17A-4DC4EF04EE62}" type="pres">
      <dgm:prSet presAssocID="{9A6688E1-1416-4CB2-AF95-BE5D39F9DD62}" presName="dummy2a" presStyleCnt="0"/>
      <dgm:spPr/>
    </dgm:pt>
    <dgm:pt modelId="{8C04FBE9-57A1-48EF-94CA-9CA8225C0E6D}" type="pres">
      <dgm:prSet presAssocID="{9A6688E1-1416-4CB2-AF95-BE5D39F9DD62}" presName="dummy2b" presStyleCnt="0"/>
      <dgm:spPr/>
    </dgm:pt>
    <dgm:pt modelId="{DA58A334-8B5E-47C4-9961-A0A5382AB81D}" type="pres">
      <dgm:prSet presAssocID="{9A6688E1-1416-4CB2-AF95-BE5D39F9DD62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031651A-B3DF-406A-9E19-C96FD699BA51}" type="pres">
      <dgm:prSet presAssocID="{9A6688E1-1416-4CB2-AF95-BE5D39F9DD62}" presName="wedge3" presStyleLbl="node1" presStyleIdx="2" presStyleCnt="4"/>
      <dgm:spPr/>
    </dgm:pt>
    <dgm:pt modelId="{5FCA2142-483D-4BC5-ADA0-B6566B9F61B1}" type="pres">
      <dgm:prSet presAssocID="{9A6688E1-1416-4CB2-AF95-BE5D39F9DD62}" presName="dummy3a" presStyleCnt="0"/>
      <dgm:spPr/>
    </dgm:pt>
    <dgm:pt modelId="{BB49ADD5-53EE-4E6D-9BC7-DB691BEC6DF1}" type="pres">
      <dgm:prSet presAssocID="{9A6688E1-1416-4CB2-AF95-BE5D39F9DD62}" presName="dummy3b" presStyleCnt="0"/>
      <dgm:spPr/>
    </dgm:pt>
    <dgm:pt modelId="{C19A6443-2362-4775-B38F-9F52E42D36B6}" type="pres">
      <dgm:prSet presAssocID="{9A6688E1-1416-4CB2-AF95-BE5D39F9DD62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0D71B5F-E9AE-45C4-8EB3-9244F77922AE}" type="pres">
      <dgm:prSet presAssocID="{9A6688E1-1416-4CB2-AF95-BE5D39F9DD62}" presName="wedge4" presStyleLbl="node1" presStyleIdx="3" presStyleCnt="4"/>
      <dgm:spPr/>
    </dgm:pt>
    <dgm:pt modelId="{0D6DDD99-0A41-4824-BEFE-44132A33427C}" type="pres">
      <dgm:prSet presAssocID="{9A6688E1-1416-4CB2-AF95-BE5D39F9DD62}" presName="dummy4a" presStyleCnt="0"/>
      <dgm:spPr/>
    </dgm:pt>
    <dgm:pt modelId="{C07BFAA2-98A7-44F2-80B5-17843A5B44A8}" type="pres">
      <dgm:prSet presAssocID="{9A6688E1-1416-4CB2-AF95-BE5D39F9DD62}" presName="dummy4b" presStyleCnt="0"/>
      <dgm:spPr/>
    </dgm:pt>
    <dgm:pt modelId="{44EB7E39-8667-486A-8B64-3D608A7E8C46}" type="pres">
      <dgm:prSet presAssocID="{9A6688E1-1416-4CB2-AF95-BE5D39F9DD62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B285D43-BA77-4FEC-AC44-C214BEFAA923}" type="pres">
      <dgm:prSet presAssocID="{3C94E80D-9591-4072-8CD4-360BA5ABA442}" presName="arrowWedge1" presStyleLbl="fgSibTrans2D1" presStyleIdx="0" presStyleCnt="4"/>
      <dgm:spPr/>
    </dgm:pt>
    <dgm:pt modelId="{08D6C268-C875-41A3-859B-68FAD39DC9B2}" type="pres">
      <dgm:prSet presAssocID="{CB49DEFA-1FF1-4EBA-8A52-CB8B0AB0BEE3}" presName="arrowWedge2" presStyleLbl="fgSibTrans2D1" presStyleIdx="1" presStyleCnt="4"/>
      <dgm:spPr/>
    </dgm:pt>
    <dgm:pt modelId="{4C4940E8-9060-41CA-95C0-B6ACABA46648}" type="pres">
      <dgm:prSet presAssocID="{168B47DE-868A-4EC1-94E6-587F67B43A09}" presName="arrowWedge3" presStyleLbl="fgSibTrans2D1" presStyleIdx="2" presStyleCnt="4"/>
      <dgm:spPr/>
    </dgm:pt>
    <dgm:pt modelId="{C12A8E26-ED87-4C01-82C2-0DA218BD4CA5}" type="pres">
      <dgm:prSet presAssocID="{B9F0003C-5570-4544-B0A5-1339530D76C1}" presName="arrowWedge4" presStyleLbl="fgSibTrans2D1" presStyleIdx="3" presStyleCnt="4"/>
      <dgm:spPr/>
    </dgm:pt>
  </dgm:ptLst>
  <dgm:cxnLst>
    <dgm:cxn modelId="{D80A871B-BE0A-41FC-9787-4924C17D0155}" srcId="{9A6688E1-1416-4CB2-AF95-BE5D39F9DD62}" destId="{DA9ACFBC-C34E-4510-9DFA-008840C94D1F}" srcOrd="1" destOrd="0" parTransId="{30031A43-E8D6-407A-8C84-5DB49198E74B}" sibTransId="{CB49DEFA-1FF1-4EBA-8A52-CB8B0AB0BEE3}"/>
    <dgm:cxn modelId="{5BD5A928-F6CD-4F7B-9E9C-1058A363361B}" type="presOf" srcId="{7FD681FD-9080-4DB9-9F96-D50E3B832F79}" destId="{C569B4D1-E9CC-436A-BB64-55211B009AD4}" srcOrd="0" destOrd="0" presId="urn:microsoft.com/office/officeart/2005/8/layout/cycle8"/>
    <dgm:cxn modelId="{F7E60D2A-36A0-48C4-A939-C8E2F7EC9321}" srcId="{9A6688E1-1416-4CB2-AF95-BE5D39F9DD62}" destId="{23B7AE80-1171-4F91-B47A-14C552675D08}" srcOrd="3" destOrd="0" parTransId="{796A29A7-0F3F-4FC5-B547-7A3804645C4C}" sibTransId="{B9F0003C-5570-4544-B0A5-1339530D76C1}"/>
    <dgm:cxn modelId="{A0B77468-1A50-4663-BA82-845540124688}" type="presOf" srcId="{45B643DD-15E5-499C-B971-B8E3AC134B08}" destId="{E031651A-B3DF-406A-9E19-C96FD699BA51}" srcOrd="0" destOrd="0" presId="urn:microsoft.com/office/officeart/2005/8/layout/cycle8"/>
    <dgm:cxn modelId="{FD1F5550-4CEB-4333-855A-BEE28F557F48}" srcId="{9A6688E1-1416-4CB2-AF95-BE5D39F9DD62}" destId="{45B643DD-15E5-499C-B971-B8E3AC134B08}" srcOrd="2" destOrd="0" parTransId="{DB220F2D-A1AD-4EEE-B60D-286E3E58D148}" sibTransId="{168B47DE-868A-4EC1-94E6-587F67B43A09}"/>
    <dgm:cxn modelId="{5146AF77-94A8-4050-B578-35495AA3808A}" type="presOf" srcId="{7FD681FD-9080-4DB9-9F96-D50E3B832F79}" destId="{E4BA38BD-BAD0-43D7-9FB1-858D61621A81}" srcOrd="1" destOrd="0" presId="urn:microsoft.com/office/officeart/2005/8/layout/cycle8"/>
    <dgm:cxn modelId="{30E0507E-966C-47A1-BAC0-7A332740D415}" type="presOf" srcId="{DA9ACFBC-C34E-4510-9DFA-008840C94D1F}" destId="{DA58A334-8B5E-47C4-9961-A0A5382AB81D}" srcOrd="1" destOrd="0" presId="urn:microsoft.com/office/officeart/2005/8/layout/cycle8"/>
    <dgm:cxn modelId="{2FD6DB8F-A564-4B76-95CA-1C26DC104E4A}" type="presOf" srcId="{45B643DD-15E5-499C-B971-B8E3AC134B08}" destId="{C19A6443-2362-4775-B38F-9F52E42D36B6}" srcOrd="1" destOrd="0" presId="urn:microsoft.com/office/officeart/2005/8/layout/cycle8"/>
    <dgm:cxn modelId="{488FF8A4-7168-468E-BCE2-B1A0B5FD8A79}" type="presOf" srcId="{23B7AE80-1171-4F91-B47A-14C552675D08}" destId="{44EB7E39-8667-486A-8B64-3D608A7E8C46}" srcOrd="1" destOrd="0" presId="urn:microsoft.com/office/officeart/2005/8/layout/cycle8"/>
    <dgm:cxn modelId="{C8B33BB0-04EF-4FBB-855B-E7DC0D616D36}" type="presOf" srcId="{DA9ACFBC-C34E-4510-9DFA-008840C94D1F}" destId="{66114A97-A005-44FE-8055-9BF3311AA8EC}" srcOrd="0" destOrd="0" presId="urn:microsoft.com/office/officeart/2005/8/layout/cycle8"/>
    <dgm:cxn modelId="{B8DBFCB1-F510-4F31-ACF1-60E0E4BFF582}" srcId="{9A6688E1-1416-4CB2-AF95-BE5D39F9DD62}" destId="{7FD681FD-9080-4DB9-9F96-D50E3B832F79}" srcOrd="0" destOrd="0" parTransId="{A4069D16-BFD5-445E-93B1-D30636C4328A}" sibTransId="{3C94E80D-9591-4072-8CD4-360BA5ABA442}"/>
    <dgm:cxn modelId="{52C2C2BA-8B4A-4070-8523-9465F729B42D}" type="presOf" srcId="{9A6688E1-1416-4CB2-AF95-BE5D39F9DD62}" destId="{C82E04DA-0D21-4967-BA18-E1AE2028E038}" srcOrd="0" destOrd="0" presId="urn:microsoft.com/office/officeart/2005/8/layout/cycle8"/>
    <dgm:cxn modelId="{BEB813DE-C3CA-4EC6-9DEB-EA1EDAE40B0B}" type="presOf" srcId="{23B7AE80-1171-4F91-B47A-14C552675D08}" destId="{20D71B5F-E9AE-45C4-8EB3-9244F77922AE}" srcOrd="0" destOrd="0" presId="urn:microsoft.com/office/officeart/2005/8/layout/cycle8"/>
    <dgm:cxn modelId="{72B8D71A-2A74-4A66-92AF-44482F0A84B0}" type="presParOf" srcId="{C82E04DA-0D21-4967-BA18-E1AE2028E038}" destId="{C569B4D1-E9CC-436A-BB64-55211B009AD4}" srcOrd="0" destOrd="0" presId="urn:microsoft.com/office/officeart/2005/8/layout/cycle8"/>
    <dgm:cxn modelId="{FC3B6710-1B65-4579-A44E-D0E657AFA1AA}" type="presParOf" srcId="{C82E04DA-0D21-4967-BA18-E1AE2028E038}" destId="{00C91864-D97C-4D46-B16F-5124D8FFD1DF}" srcOrd="1" destOrd="0" presId="urn:microsoft.com/office/officeart/2005/8/layout/cycle8"/>
    <dgm:cxn modelId="{8F492FE8-A691-427A-B612-69095A027696}" type="presParOf" srcId="{C82E04DA-0D21-4967-BA18-E1AE2028E038}" destId="{3C43F6E9-CFD3-479C-9A7C-AED0CF927E16}" srcOrd="2" destOrd="0" presId="urn:microsoft.com/office/officeart/2005/8/layout/cycle8"/>
    <dgm:cxn modelId="{6F50B346-7F2E-47AB-B83E-F5E627E18A34}" type="presParOf" srcId="{C82E04DA-0D21-4967-BA18-E1AE2028E038}" destId="{E4BA38BD-BAD0-43D7-9FB1-858D61621A81}" srcOrd="3" destOrd="0" presId="urn:microsoft.com/office/officeart/2005/8/layout/cycle8"/>
    <dgm:cxn modelId="{914D18EA-8C46-4673-B6B4-D31A5A391640}" type="presParOf" srcId="{C82E04DA-0D21-4967-BA18-E1AE2028E038}" destId="{66114A97-A005-44FE-8055-9BF3311AA8EC}" srcOrd="4" destOrd="0" presId="urn:microsoft.com/office/officeart/2005/8/layout/cycle8"/>
    <dgm:cxn modelId="{7765BE94-AB7F-4E81-B2BB-C8009B5F1914}" type="presParOf" srcId="{C82E04DA-0D21-4967-BA18-E1AE2028E038}" destId="{7D2A3C12-6D52-44EB-B17A-4DC4EF04EE62}" srcOrd="5" destOrd="0" presId="urn:microsoft.com/office/officeart/2005/8/layout/cycle8"/>
    <dgm:cxn modelId="{FA1A6D9B-97FD-44A1-8054-14E15F9AE7C1}" type="presParOf" srcId="{C82E04DA-0D21-4967-BA18-E1AE2028E038}" destId="{8C04FBE9-57A1-48EF-94CA-9CA8225C0E6D}" srcOrd="6" destOrd="0" presId="urn:microsoft.com/office/officeart/2005/8/layout/cycle8"/>
    <dgm:cxn modelId="{B2D4D75F-21EC-4A97-83B1-8D3987FB8DA0}" type="presParOf" srcId="{C82E04DA-0D21-4967-BA18-E1AE2028E038}" destId="{DA58A334-8B5E-47C4-9961-A0A5382AB81D}" srcOrd="7" destOrd="0" presId="urn:microsoft.com/office/officeart/2005/8/layout/cycle8"/>
    <dgm:cxn modelId="{8CFA2A43-B555-407A-B268-8E9865E3896E}" type="presParOf" srcId="{C82E04DA-0D21-4967-BA18-E1AE2028E038}" destId="{E031651A-B3DF-406A-9E19-C96FD699BA51}" srcOrd="8" destOrd="0" presId="urn:microsoft.com/office/officeart/2005/8/layout/cycle8"/>
    <dgm:cxn modelId="{7DF42335-04E8-4A7E-B73B-CB8DEDF17F00}" type="presParOf" srcId="{C82E04DA-0D21-4967-BA18-E1AE2028E038}" destId="{5FCA2142-483D-4BC5-ADA0-B6566B9F61B1}" srcOrd="9" destOrd="0" presId="urn:microsoft.com/office/officeart/2005/8/layout/cycle8"/>
    <dgm:cxn modelId="{CB3D5808-571F-4E33-9470-B3610E31AFCC}" type="presParOf" srcId="{C82E04DA-0D21-4967-BA18-E1AE2028E038}" destId="{BB49ADD5-53EE-4E6D-9BC7-DB691BEC6DF1}" srcOrd="10" destOrd="0" presId="urn:microsoft.com/office/officeart/2005/8/layout/cycle8"/>
    <dgm:cxn modelId="{1F7A127A-3DDA-4902-ACAC-F509CEFD2A7F}" type="presParOf" srcId="{C82E04DA-0D21-4967-BA18-E1AE2028E038}" destId="{C19A6443-2362-4775-B38F-9F52E42D36B6}" srcOrd="11" destOrd="0" presId="urn:microsoft.com/office/officeart/2005/8/layout/cycle8"/>
    <dgm:cxn modelId="{28361994-9CF5-48AD-998C-F6DCA65A0D19}" type="presParOf" srcId="{C82E04DA-0D21-4967-BA18-E1AE2028E038}" destId="{20D71B5F-E9AE-45C4-8EB3-9244F77922AE}" srcOrd="12" destOrd="0" presId="urn:microsoft.com/office/officeart/2005/8/layout/cycle8"/>
    <dgm:cxn modelId="{A820EB87-C0AF-4121-9F34-3D1C764CCB5F}" type="presParOf" srcId="{C82E04DA-0D21-4967-BA18-E1AE2028E038}" destId="{0D6DDD99-0A41-4824-BEFE-44132A33427C}" srcOrd="13" destOrd="0" presId="urn:microsoft.com/office/officeart/2005/8/layout/cycle8"/>
    <dgm:cxn modelId="{569C0564-8951-4183-8A14-93E16CA94948}" type="presParOf" srcId="{C82E04DA-0D21-4967-BA18-E1AE2028E038}" destId="{C07BFAA2-98A7-44F2-80B5-17843A5B44A8}" srcOrd="14" destOrd="0" presId="urn:microsoft.com/office/officeart/2005/8/layout/cycle8"/>
    <dgm:cxn modelId="{EC729D16-D4B1-4383-BDB8-98C3B67A2216}" type="presParOf" srcId="{C82E04DA-0D21-4967-BA18-E1AE2028E038}" destId="{44EB7E39-8667-486A-8B64-3D608A7E8C46}" srcOrd="15" destOrd="0" presId="urn:microsoft.com/office/officeart/2005/8/layout/cycle8"/>
    <dgm:cxn modelId="{77ABEFC5-0A22-4922-B15B-40464306E166}" type="presParOf" srcId="{C82E04DA-0D21-4967-BA18-E1AE2028E038}" destId="{BB285D43-BA77-4FEC-AC44-C214BEFAA923}" srcOrd="16" destOrd="0" presId="urn:microsoft.com/office/officeart/2005/8/layout/cycle8"/>
    <dgm:cxn modelId="{37E1B10C-126C-450F-93DA-83D83030B6D8}" type="presParOf" srcId="{C82E04DA-0D21-4967-BA18-E1AE2028E038}" destId="{08D6C268-C875-41A3-859B-68FAD39DC9B2}" srcOrd="17" destOrd="0" presId="urn:microsoft.com/office/officeart/2005/8/layout/cycle8"/>
    <dgm:cxn modelId="{12FDA3A2-5EBC-4918-85B2-70CB813326D8}" type="presParOf" srcId="{C82E04DA-0D21-4967-BA18-E1AE2028E038}" destId="{4C4940E8-9060-41CA-95C0-B6ACABA46648}" srcOrd="18" destOrd="0" presId="urn:microsoft.com/office/officeart/2005/8/layout/cycle8"/>
    <dgm:cxn modelId="{A6DAEAA6-C914-4FC1-9D65-6E5F9D9D9A50}" type="presParOf" srcId="{C82E04DA-0D21-4967-BA18-E1AE2028E038}" destId="{C12A8E26-ED87-4C01-82C2-0DA218BD4CA5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9B4D1-E9CC-436A-BB64-55211B009AD4}">
      <dsp:nvSpPr>
        <dsp:cNvPr id="0" name=""/>
        <dsp:cNvSpPr/>
      </dsp:nvSpPr>
      <dsp:spPr>
        <a:xfrm>
          <a:off x="710075" y="383106"/>
          <a:ext cx="4211621" cy="4211621"/>
        </a:xfrm>
        <a:prstGeom prst="pie">
          <a:avLst>
            <a:gd name="adj1" fmla="val 16200000"/>
            <a:gd name="adj2" fmla="val 54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Create</a:t>
          </a:r>
        </a:p>
      </dsp:txBody>
      <dsp:txXfrm>
        <a:off x="3011426" y="1486150"/>
        <a:ext cx="1504150" cy="2005534"/>
      </dsp:txXfrm>
    </dsp:sp>
    <dsp:sp modelId="{66114A97-A005-44FE-8055-9BF3311AA8EC}">
      <dsp:nvSpPr>
        <dsp:cNvPr id="0" name=""/>
        <dsp:cNvSpPr/>
      </dsp:nvSpPr>
      <dsp:spPr>
        <a:xfrm>
          <a:off x="509522" y="383106"/>
          <a:ext cx="4211621" cy="4211621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Publish</a:t>
          </a:r>
        </a:p>
      </dsp:txBody>
      <dsp:txXfrm>
        <a:off x="915643" y="1486150"/>
        <a:ext cx="1504150" cy="2005534"/>
      </dsp:txXfrm>
    </dsp:sp>
    <dsp:sp modelId="{BB285D43-BA77-4FEC-AC44-C214BEFAA923}">
      <dsp:nvSpPr>
        <dsp:cNvPr id="0" name=""/>
        <dsp:cNvSpPr/>
      </dsp:nvSpPr>
      <dsp:spPr>
        <a:xfrm>
          <a:off x="449356" y="122387"/>
          <a:ext cx="4733060" cy="4733060"/>
        </a:xfrm>
        <a:prstGeom prst="circularArrow">
          <a:avLst>
            <a:gd name="adj1" fmla="val 5085"/>
            <a:gd name="adj2" fmla="val 327528"/>
            <a:gd name="adj3" fmla="val 50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6C268-C875-41A3-859B-68FAD39DC9B2}">
      <dsp:nvSpPr>
        <dsp:cNvPr id="0" name=""/>
        <dsp:cNvSpPr/>
      </dsp:nvSpPr>
      <dsp:spPr>
        <a:xfrm>
          <a:off x="248803" y="122387"/>
          <a:ext cx="4733060" cy="4733060"/>
        </a:xfrm>
        <a:prstGeom prst="circularArrow">
          <a:avLst>
            <a:gd name="adj1" fmla="val 5085"/>
            <a:gd name="adj2" fmla="val 327528"/>
            <a:gd name="adj3" fmla="val 158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9B4D1-E9CC-436A-BB64-55211B009AD4}">
      <dsp:nvSpPr>
        <dsp:cNvPr id="0" name=""/>
        <dsp:cNvSpPr/>
      </dsp:nvSpPr>
      <dsp:spPr>
        <a:xfrm>
          <a:off x="710075" y="383106"/>
          <a:ext cx="4211621" cy="4211621"/>
        </a:xfrm>
        <a:prstGeom prst="pie">
          <a:avLst>
            <a:gd name="adj1" fmla="val 16200000"/>
            <a:gd name="adj2" fmla="val 54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Create</a:t>
          </a:r>
        </a:p>
      </dsp:txBody>
      <dsp:txXfrm>
        <a:off x="3011426" y="1486150"/>
        <a:ext cx="1504150" cy="2005534"/>
      </dsp:txXfrm>
    </dsp:sp>
    <dsp:sp modelId="{66114A97-A005-44FE-8055-9BF3311AA8EC}">
      <dsp:nvSpPr>
        <dsp:cNvPr id="0" name=""/>
        <dsp:cNvSpPr/>
      </dsp:nvSpPr>
      <dsp:spPr>
        <a:xfrm>
          <a:off x="509522" y="383106"/>
          <a:ext cx="4211621" cy="4211621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Publish</a:t>
          </a:r>
        </a:p>
      </dsp:txBody>
      <dsp:txXfrm>
        <a:off x="915643" y="1486150"/>
        <a:ext cx="1504150" cy="2005534"/>
      </dsp:txXfrm>
    </dsp:sp>
    <dsp:sp modelId="{BB285D43-BA77-4FEC-AC44-C214BEFAA923}">
      <dsp:nvSpPr>
        <dsp:cNvPr id="0" name=""/>
        <dsp:cNvSpPr/>
      </dsp:nvSpPr>
      <dsp:spPr>
        <a:xfrm>
          <a:off x="449356" y="122387"/>
          <a:ext cx="4733060" cy="4733060"/>
        </a:xfrm>
        <a:prstGeom prst="circularArrow">
          <a:avLst>
            <a:gd name="adj1" fmla="val 5085"/>
            <a:gd name="adj2" fmla="val 327528"/>
            <a:gd name="adj3" fmla="val 50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6C268-C875-41A3-859B-68FAD39DC9B2}">
      <dsp:nvSpPr>
        <dsp:cNvPr id="0" name=""/>
        <dsp:cNvSpPr/>
      </dsp:nvSpPr>
      <dsp:spPr>
        <a:xfrm>
          <a:off x="248803" y="122387"/>
          <a:ext cx="4733060" cy="4733060"/>
        </a:xfrm>
        <a:prstGeom prst="circularArrow">
          <a:avLst>
            <a:gd name="adj1" fmla="val 5085"/>
            <a:gd name="adj2" fmla="val 327528"/>
            <a:gd name="adj3" fmla="val 158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9B4D1-E9CC-436A-BB64-55211B009AD4}">
      <dsp:nvSpPr>
        <dsp:cNvPr id="0" name=""/>
        <dsp:cNvSpPr/>
      </dsp:nvSpPr>
      <dsp:spPr>
        <a:xfrm>
          <a:off x="531487" y="248801"/>
          <a:ext cx="3400812" cy="3400812"/>
        </a:xfrm>
        <a:prstGeom prst="pie">
          <a:avLst>
            <a:gd name="adj1" fmla="val 162000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Create</a:t>
          </a:r>
        </a:p>
      </dsp:txBody>
      <dsp:txXfrm>
        <a:off x="2336751" y="953660"/>
        <a:ext cx="1255061" cy="931174"/>
      </dsp:txXfrm>
    </dsp:sp>
    <dsp:sp modelId="{66114A97-A005-44FE-8055-9BF3311AA8EC}">
      <dsp:nvSpPr>
        <dsp:cNvPr id="0" name=""/>
        <dsp:cNvSpPr/>
      </dsp:nvSpPr>
      <dsp:spPr>
        <a:xfrm>
          <a:off x="531487" y="362971"/>
          <a:ext cx="3400812" cy="3400812"/>
        </a:xfrm>
        <a:prstGeom prst="pie">
          <a:avLst>
            <a:gd name="adj1" fmla="val 0"/>
            <a:gd name="adj2" fmla="val 54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Iterate</a:t>
          </a:r>
        </a:p>
      </dsp:txBody>
      <dsp:txXfrm>
        <a:off x="2336751" y="2127750"/>
        <a:ext cx="1255061" cy="931174"/>
      </dsp:txXfrm>
    </dsp:sp>
    <dsp:sp modelId="{E031651A-B3DF-406A-9E19-C96FD699BA51}">
      <dsp:nvSpPr>
        <dsp:cNvPr id="0" name=""/>
        <dsp:cNvSpPr/>
      </dsp:nvSpPr>
      <dsp:spPr>
        <a:xfrm>
          <a:off x="417317" y="362971"/>
          <a:ext cx="3400812" cy="3400812"/>
        </a:xfrm>
        <a:prstGeom prst="pie">
          <a:avLst>
            <a:gd name="adj1" fmla="val 5400000"/>
            <a:gd name="adj2" fmla="val 108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Review</a:t>
          </a:r>
        </a:p>
      </dsp:txBody>
      <dsp:txXfrm>
        <a:off x="757803" y="2127750"/>
        <a:ext cx="1255061" cy="931174"/>
      </dsp:txXfrm>
    </dsp:sp>
    <dsp:sp modelId="{20D71B5F-E9AE-45C4-8EB3-9244F77922AE}">
      <dsp:nvSpPr>
        <dsp:cNvPr id="0" name=""/>
        <dsp:cNvSpPr/>
      </dsp:nvSpPr>
      <dsp:spPr>
        <a:xfrm>
          <a:off x="417317" y="248801"/>
          <a:ext cx="3400812" cy="3400812"/>
        </a:xfrm>
        <a:prstGeom prst="pie">
          <a:avLst>
            <a:gd name="adj1" fmla="val 108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Publish</a:t>
          </a:r>
        </a:p>
      </dsp:txBody>
      <dsp:txXfrm>
        <a:off x="757803" y="953660"/>
        <a:ext cx="1255061" cy="931174"/>
      </dsp:txXfrm>
    </dsp:sp>
    <dsp:sp modelId="{BB285D43-BA77-4FEC-AC44-C214BEFAA923}">
      <dsp:nvSpPr>
        <dsp:cNvPr id="0" name=""/>
        <dsp:cNvSpPr/>
      </dsp:nvSpPr>
      <dsp:spPr>
        <a:xfrm>
          <a:off x="320960" y="38275"/>
          <a:ext cx="3821865" cy="3821865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6C268-C875-41A3-859B-68FAD39DC9B2}">
      <dsp:nvSpPr>
        <dsp:cNvPr id="0" name=""/>
        <dsp:cNvSpPr/>
      </dsp:nvSpPr>
      <dsp:spPr>
        <a:xfrm>
          <a:off x="320960" y="152445"/>
          <a:ext cx="3821865" cy="3821865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940E8-9060-41CA-95C0-B6ACABA46648}">
      <dsp:nvSpPr>
        <dsp:cNvPr id="0" name=""/>
        <dsp:cNvSpPr/>
      </dsp:nvSpPr>
      <dsp:spPr>
        <a:xfrm>
          <a:off x="206790" y="152445"/>
          <a:ext cx="3821865" cy="3821865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A8E26-ED87-4C01-82C2-0DA218BD4CA5}">
      <dsp:nvSpPr>
        <dsp:cNvPr id="0" name=""/>
        <dsp:cNvSpPr/>
      </dsp:nvSpPr>
      <dsp:spPr>
        <a:xfrm>
          <a:off x="206790" y="38275"/>
          <a:ext cx="3821865" cy="3821865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9B4D1-E9CC-436A-BB64-55211B009AD4}">
      <dsp:nvSpPr>
        <dsp:cNvPr id="0" name=""/>
        <dsp:cNvSpPr/>
      </dsp:nvSpPr>
      <dsp:spPr>
        <a:xfrm>
          <a:off x="531487" y="248801"/>
          <a:ext cx="3400812" cy="3400812"/>
        </a:xfrm>
        <a:prstGeom prst="pie">
          <a:avLst>
            <a:gd name="adj1" fmla="val 162000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Create</a:t>
          </a:r>
        </a:p>
      </dsp:txBody>
      <dsp:txXfrm>
        <a:off x="2336751" y="953660"/>
        <a:ext cx="1255061" cy="931174"/>
      </dsp:txXfrm>
    </dsp:sp>
    <dsp:sp modelId="{66114A97-A005-44FE-8055-9BF3311AA8EC}">
      <dsp:nvSpPr>
        <dsp:cNvPr id="0" name=""/>
        <dsp:cNvSpPr/>
      </dsp:nvSpPr>
      <dsp:spPr>
        <a:xfrm>
          <a:off x="531487" y="362971"/>
          <a:ext cx="3400812" cy="3400812"/>
        </a:xfrm>
        <a:prstGeom prst="pie">
          <a:avLst>
            <a:gd name="adj1" fmla="val 0"/>
            <a:gd name="adj2" fmla="val 54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Iterate</a:t>
          </a:r>
        </a:p>
      </dsp:txBody>
      <dsp:txXfrm>
        <a:off x="2336751" y="2127750"/>
        <a:ext cx="1255061" cy="931174"/>
      </dsp:txXfrm>
    </dsp:sp>
    <dsp:sp modelId="{E031651A-B3DF-406A-9E19-C96FD699BA51}">
      <dsp:nvSpPr>
        <dsp:cNvPr id="0" name=""/>
        <dsp:cNvSpPr/>
      </dsp:nvSpPr>
      <dsp:spPr>
        <a:xfrm>
          <a:off x="417317" y="362971"/>
          <a:ext cx="3400812" cy="3400812"/>
        </a:xfrm>
        <a:prstGeom prst="pie">
          <a:avLst>
            <a:gd name="adj1" fmla="val 5400000"/>
            <a:gd name="adj2" fmla="val 108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Review</a:t>
          </a:r>
        </a:p>
      </dsp:txBody>
      <dsp:txXfrm>
        <a:off x="757803" y="2127750"/>
        <a:ext cx="1255061" cy="931174"/>
      </dsp:txXfrm>
    </dsp:sp>
    <dsp:sp modelId="{20D71B5F-E9AE-45C4-8EB3-9244F77922AE}">
      <dsp:nvSpPr>
        <dsp:cNvPr id="0" name=""/>
        <dsp:cNvSpPr/>
      </dsp:nvSpPr>
      <dsp:spPr>
        <a:xfrm>
          <a:off x="417317" y="248801"/>
          <a:ext cx="3400812" cy="3400812"/>
        </a:xfrm>
        <a:prstGeom prst="pie">
          <a:avLst>
            <a:gd name="adj1" fmla="val 108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Publish</a:t>
          </a:r>
        </a:p>
      </dsp:txBody>
      <dsp:txXfrm>
        <a:off x="757803" y="953660"/>
        <a:ext cx="1255061" cy="931174"/>
      </dsp:txXfrm>
    </dsp:sp>
    <dsp:sp modelId="{BB285D43-BA77-4FEC-AC44-C214BEFAA923}">
      <dsp:nvSpPr>
        <dsp:cNvPr id="0" name=""/>
        <dsp:cNvSpPr/>
      </dsp:nvSpPr>
      <dsp:spPr>
        <a:xfrm>
          <a:off x="320960" y="38275"/>
          <a:ext cx="3821865" cy="3821865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6C268-C875-41A3-859B-68FAD39DC9B2}">
      <dsp:nvSpPr>
        <dsp:cNvPr id="0" name=""/>
        <dsp:cNvSpPr/>
      </dsp:nvSpPr>
      <dsp:spPr>
        <a:xfrm>
          <a:off x="320960" y="152445"/>
          <a:ext cx="3821865" cy="3821865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940E8-9060-41CA-95C0-B6ACABA46648}">
      <dsp:nvSpPr>
        <dsp:cNvPr id="0" name=""/>
        <dsp:cNvSpPr/>
      </dsp:nvSpPr>
      <dsp:spPr>
        <a:xfrm>
          <a:off x="206790" y="152445"/>
          <a:ext cx="3821865" cy="3821865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A8E26-ED87-4C01-82C2-0DA218BD4CA5}">
      <dsp:nvSpPr>
        <dsp:cNvPr id="0" name=""/>
        <dsp:cNvSpPr/>
      </dsp:nvSpPr>
      <dsp:spPr>
        <a:xfrm>
          <a:off x="206790" y="38275"/>
          <a:ext cx="3821865" cy="3821865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9B4D1-E9CC-436A-BB64-55211B009AD4}">
      <dsp:nvSpPr>
        <dsp:cNvPr id="0" name=""/>
        <dsp:cNvSpPr/>
      </dsp:nvSpPr>
      <dsp:spPr>
        <a:xfrm>
          <a:off x="662494" y="312411"/>
          <a:ext cx="4211621" cy="4211621"/>
        </a:xfrm>
        <a:prstGeom prst="pie">
          <a:avLst>
            <a:gd name="adj1" fmla="val 162000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Create</a:t>
          </a:r>
        </a:p>
      </dsp:txBody>
      <dsp:txXfrm>
        <a:off x="2898163" y="1185320"/>
        <a:ext cx="1554288" cy="1153182"/>
      </dsp:txXfrm>
    </dsp:sp>
    <dsp:sp modelId="{66114A97-A005-44FE-8055-9BF3311AA8EC}">
      <dsp:nvSpPr>
        <dsp:cNvPr id="0" name=""/>
        <dsp:cNvSpPr/>
      </dsp:nvSpPr>
      <dsp:spPr>
        <a:xfrm>
          <a:off x="662494" y="453801"/>
          <a:ext cx="4211621" cy="4211621"/>
        </a:xfrm>
        <a:prstGeom prst="pie">
          <a:avLst>
            <a:gd name="adj1" fmla="val 0"/>
            <a:gd name="adj2" fmla="val 54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Iterate</a:t>
          </a:r>
        </a:p>
      </dsp:txBody>
      <dsp:txXfrm>
        <a:off x="2898163" y="2639332"/>
        <a:ext cx="1554288" cy="1153182"/>
      </dsp:txXfrm>
    </dsp:sp>
    <dsp:sp modelId="{E031651A-B3DF-406A-9E19-C96FD699BA51}">
      <dsp:nvSpPr>
        <dsp:cNvPr id="0" name=""/>
        <dsp:cNvSpPr/>
      </dsp:nvSpPr>
      <dsp:spPr>
        <a:xfrm>
          <a:off x="521104" y="453801"/>
          <a:ext cx="4211621" cy="4211621"/>
        </a:xfrm>
        <a:prstGeom prst="pie">
          <a:avLst>
            <a:gd name="adj1" fmla="val 5400000"/>
            <a:gd name="adj2" fmla="val 108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Review</a:t>
          </a:r>
        </a:p>
      </dsp:txBody>
      <dsp:txXfrm>
        <a:off x="942767" y="2639332"/>
        <a:ext cx="1554288" cy="1153182"/>
      </dsp:txXfrm>
    </dsp:sp>
    <dsp:sp modelId="{20D71B5F-E9AE-45C4-8EB3-9244F77922AE}">
      <dsp:nvSpPr>
        <dsp:cNvPr id="0" name=""/>
        <dsp:cNvSpPr/>
      </dsp:nvSpPr>
      <dsp:spPr>
        <a:xfrm>
          <a:off x="521104" y="312411"/>
          <a:ext cx="4211621" cy="4211621"/>
        </a:xfrm>
        <a:prstGeom prst="pie">
          <a:avLst>
            <a:gd name="adj1" fmla="val 108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Publish</a:t>
          </a:r>
        </a:p>
      </dsp:txBody>
      <dsp:txXfrm>
        <a:off x="942767" y="1185320"/>
        <a:ext cx="1554288" cy="1153182"/>
      </dsp:txXfrm>
    </dsp:sp>
    <dsp:sp modelId="{BB285D43-BA77-4FEC-AC44-C214BEFAA923}">
      <dsp:nvSpPr>
        <dsp:cNvPr id="0" name=""/>
        <dsp:cNvSpPr/>
      </dsp:nvSpPr>
      <dsp:spPr>
        <a:xfrm>
          <a:off x="401774" y="51692"/>
          <a:ext cx="4733060" cy="473306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6C268-C875-41A3-859B-68FAD39DC9B2}">
      <dsp:nvSpPr>
        <dsp:cNvPr id="0" name=""/>
        <dsp:cNvSpPr/>
      </dsp:nvSpPr>
      <dsp:spPr>
        <a:xfrm>
          <a:off x="401774" y="193082"/>
          <a:ext cx="4733060" cy="473306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940E8-9060-41CA-95C0-B6ACABA46648}">
      <dsp:nvSpPr>
        <dsp:cNvPr id="0" name=""/>
        <dsp:cNvSpPr/>
      </dsp:nvSpPr>
      <dsp:spPr>
        <a:xfrm>
          <a:off x="260384" y="193082"/>
          <a:ext cx="4733060" cy="473306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A8E26-ED87-4C01-82C2-0DA218BD4CA5}">
      <dsp:nvSpPr>
        <dsp:cNvPr id="0" name=""/>
        <dsp:cNvSpPr/>
      </dsp:nvSpPr>
      <dsp:spPr>
        <a:xfrm>
          <a:off x="260384" y="51692"/>
          <a:ext cx="4733060" cy="473306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9B4D1-E9CC-436A-BB64-55211B009AD4}">
      <dsp:nvSpPr>
        <dsp:cNvPr id="0" name=""/>
        <dsp:cNvSpPr/>
      </dsp:nvSpPr>
      <dsp:spPr>
        <a:xfrm>
          <a:off x="662494" y="312411"/>
          <a:ext cx="4211621" cy="4211621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Monitor</a:t>
          </a:r>
        </a:p>
      </dsp:txBody>
      <dsp:txXfrm>
        <a:off x="2898163" y="1185320"/>
        <a:ext cx="1554288" cy="1153182"/>
      </dsp:txXfrm>
    </dsp:sp>
    <dsp:sp modelId="{547E5A27-464D-49BC-9FE3-867468691F15}">
      <dsp:nvSpPr>
        <dsp:cNvPr id="0" name=""/>
        <dsp:cNvSpPr/>
      </dsp:nvSpPr>
      <dsp:spPr>
        <a:xfrm>
          <a:off x="662494" y="453801"/>
          <a:ext cx="4211621" cy="4211621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Compliance &amp; Retention</a:t>
          </a:r>
        </a:p>
      </dsp:txBody>
      <dsp:txXfrm>
        <a:off x="2898163" y="2639332"/>
        <a:ext cx="1554288" cy="1153182"/>
      </dsp:txXfrm>
    </dsp:sp>
    <dsp:sp modelId="{D2C2C0F2-883A-4047-9291-3EB9106C2BAD}">
      <dsp:nvSpPr>
        <dsp:cNvPr id="0" name=""/>
        <dsp:cNvSpPr/>
      </dsp:nvSpPr>
      <dsp:spPr>
        <a:xfrm>
          <a:off x="521104" y="453801"/>
          <a:ext cx="4211621" cy="4211621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Protect</a:t>
          </a:r>
        </a:p>
      </dsp:txBody>
      <dsp:txXfrm>
        <a:off x="942767" y="2639332"/>
        <a:ext cx="1554288" cy="1153182"/>
      </dsp:txXfrm>
    </dsp:sp>
    <dsp:sp modelId="{473549E2-DDBB-4FB9-8234-BC90DD9F1CE6}">
      <dsp:nvSpPr>
        <dsp:cNvPr id="0" name=""/>
        <dsp:cNvSpPr/>
      </dsp:nvSpPr>
      <dsp:spPr>
        <a:xfrm>
          <a:off x="521104" y="312411"/>
          <a:ext cx="4211621" cy="4211621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Improve / Archive / Delete</a:t>
          </a:r>
        </a:p>
      </dsp:txBody>
      <dsp:txXfrm>
        <a:off x="942767" y="1185320"/>
        <a:ext cx="1554288" cy="1153182"/>
      </dsp:txXfrm>
    </dsp:sp>
    <dsp:sp modelId="{B3BA2A77-30CF-4828-9774-D8B4A2FFE685}">
      <dsp:nvSpPr>
        <dsp:cNvPr id="0" name=""/>
        <dsp:cNvSpPr/>
      </dsp:nvSpPr>
      <dsp:spPr>
        <a:xfrm>
          <a:off x="401774" y="51692"/>
          <a:ext cx="4733060" cy="473306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AD641A-03B7-4BF8-A217-66610968C4D0}">
      <dsp:nvSpPr>
        <dsp:cNvPr id="0" name=""/>
        <dsp:cNvSpPr/>
      </dsp:nvSpPr>
      <dsp:spPr>
        <a:xfrm>
          <a:off x="401774" y="193082"/>
          <a:ext cx="4733060" cy="473306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7C1E1-42D4-48BA-BD59-1C30D7B725A8}">
      <dsp:nvSpPr>
        <dsp:cNvPr id="0" name=""/>
        <dsp:cNvSpPr/>
      </dsp:nvSpPr>
      <dsp:spPr>
        <a:xfrm>
          <a:off x="260384" y="193082"/>
          <a:ext cx="4733060" cy="473306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2BAB1-AB1E-41C4-B246-C7A7A6F1B7E7}">
      <dsp:nvSpPr>
        <dsp:cNvPr id="0" name=""/>
        <dsp:cNvSpPr/>
      </dsp:nvSpPr>
      <dsp:spPr>
        <a:xfrm>
          <a:off x="260384" y="51692"/>
          <a:ext cx="4733060" cy="473306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9B4D1-E9CC-436A-BB64-55211B009AD4}">
      <dsp:nvSpPr>
        <dsp:cNvPr id="0" name=""/>
        <dsp:cNvSpPr/>
      </dsp:nvSpPr>
      <dsp:spPr>
        <a:xfrm>
          <a:off x="662494" y="312411"/>
          <a:ext cx="4211621" cy="4211621"/>
        </a:xfrm>
        <a:prstGeom prst="pie">
          <a:avLst>
            <a:gd name="adj1" fmla="val 162000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Create</a:t>
          </a:r>
        </a:p>
      </dsp:txBody>
      <dsp:txXfrm>
        <a:off x="2898163" y="1185320"/>
        <a:ext cx="1554288" cy="1153182"/>
      </dsp:txXfrm>
    </dsp:sp>
    <dsp:sp modelId="{66114A97-A005-44FE-8055-9BF3311AA8EC}">
      <dsp:nvSpPr>
        <dsp:cNvPr id="0" name=""/>
        <dsp:cNvSpPr/>
      </dsp:nvSpPr>
      <dsp:spPr>
        <a:xfrm>
          <a:off x="662494" y="453801"/>
          <a:ext cx="4211621" cy="4211621"/>
        </a:xfrm>
        <a:prstGeom prst="pie">
          <a:avLst>
            <a:gd name="adj1" fmla="val 0"/>
            <a:gd name="adj2" fmla="val 54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Iterate</a:t>
          </a:r>
        </a:p>
      </dsp:txBody>
      <dsp:txXfrm>
        <a:off x="2898163" y="2639332"/>
        <a:ext cx="1554288" cy="1153182"/>
      </dsp:txXfrm>
    </dsp:sp>
    <dsp:sp modelId="{E031651A-B3DF-406A-9E19-C96FD699BA51}">
      <dsp:nvSpPr>
        <dsp:cNvPr id="0" name=""/>
        <dsp:cNvSpPr/>
      </dsp:nvSpPr>
      <dsp:spPr>
        <a:xfrm>
          <a:off x="521104" y="453801"/>
          <a:ext cx="4211621" cy="4211621"/>
        </a:xfrm>
        <a:prstGeom prst="pie">
          <a:avLst>
            <a:gd name="adj1" fmla="val 5400000"/>
            <a:gd name="adj2" fmla="val 108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Review</a:t>
          </a:r>
        </a:p>
      </dsp:txBody>
      <dsp:txXfrm>
        <a:off x="942767" y="2639332"/>
        <a:ext cx="1554288" cy="1153182"/>
      </dsp:txXfrm>
    </dsp:sp>
    <dsp:sp modelId="{20D71B5F-E9AE-45C4-8EB3-9244F77922AE}">
      <dsp:nvSpPr>
        <dsp:cNvPr id="0" name=""/>
        <dsp:cNvSpPr/>
      </dsp:nvSpPr>
      <dsp:spPr>
        <a:xfrm>
          <a:off x="521104" y="312411"/>
          <a:ext cx="4211621" cy="4211621"/>
        </a:xfrm>
        <a:prstGeom prst="pie">
          <a:avLst>
            <a:gd name="adj1" fmla="val 108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Publish</a:t>
          </a:r>
        </a:p>
      </dsp:txBody>
      <dsp:txXfrm>
        <a:off x="942767" y="1185320"/>
        <a:ext cx="1554288" cy="1153182"/>
      </dsp:txXfrm>
    </dsp:sp>
    <dsp:sp modelId="{BB285D43-BA77-4FEC-AC44-C214BEFAA923}">
      <dsp:nvSpPr>
        <dsp:cNvPr id="0" name=""/>
        <dsp:cNvSpPr/>
      </dsp:nvSpPr>
      <dsp:spPr>
        <a:xfrm>
          <a:off x="401774" y="51692"/>
          <a:ext cx="4733060" cy="473306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6C268-C875-41A3-859B-68FAD39DC9B2}">
      <dsp:nvSpPr>
        <dsp:cNvPr id="0" name=""/>
        <dsp:cNvSpPr/>
      </dsp:nvSpPr>
      <dsp:spPr>
        <a:xfrm>
          <a:off x="401774" y="193082"/>
          <a:ext cx="4733060" cy="473306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940E8-9060-41CA-95C0-B6ACABA46648}">
      <dsp:nvSpPr>
        <dsp:cNvPr id="0" name=""/>
        <dsp:cNvSpPr/>
      </dsp:nvSpPr>
      <dsp:spPr>
        <a:xfrm>
          <a:off x="260384" y="193082"/>
          <a:ext cx="4733060" cy="473306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A8E26-ED87-4C01-82C2-0DA218BD4CA5}">
      <dsp:nvSpPr>
        <dsp:cNvPr id="0" name=""/>
        <dsp:cNvSpPr/>
      </dsp:nvSpPr>
      <dsp:spPr>
        <a:xfrm>
          <a:off x="260384" y="51692"/>
          <a:ext cx="4733060" cy="473306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9B4D1-E9CC-436A-BB64-55211B009AD4}">
      <dsp:nvSpPr>
        <dsp:cNvPr id="0" name=""/>
        <dsp:cNvSpPr/>
      </dsp:nvSpPr>
      <dsp:spPr>
        <a:xfrm>
          <a:off x="662494" y="312411"/>
          <a:ext cx="4211621" cy="4211621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Monitor</a:t>
          </a:r>
        </a:p>
      </dsp:txBody>
      <dsp:txXfrm>
        <a:off x="2898163" y="1185320"/>
        <a:ext cx="1554288" cy="1153182"/>
      </dsp:txXfrm>
    </dsp:sp>
    <dsp:sp modelId="{547E5A27-464D-49BC-9FE3-867468691F15}">
      <dsp:nvSpPr>
        <dsp:cNvPr id="0" name=""/>
        <dsp:cNvSpPr/>
      </dsp:nvSpPr>
      <dsp:spPr>
        <a:xfrm>
          <a:off x="662494" y="453801"/>
          <a:ext cx="4211621" cy="4211621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Compliance &amp; Retention</a:t>
          </a:r>
        </a:p>
      </dsp:txBody>
      <dsp:txXfrm>
        <a:off x="2898163" y="2639332"/>
        <a:ext cx="1554288" cy="1153182"/>
      </dsp:txXfrm>
    </dsp:sp>
    <dsp:sp modelId="{D2C2C0F2-883A-4047-9291-3EB9106C2BAD}">
      <dsp:nvSpPr>
        <dsp:cNvPr id="0" name=""/>
        <dsp:cNvSpPr/>
      </dsp:nvSpPr>
      <dsp:spPr>
        <a:xfrm>
          <a:off x="521104" y="453801"/>
          <a:ext cx="4211621" cy="4211621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Protect</a:t>
          </a:r>
        </a:p>
      </dsp:txBody>
      <dsp:txXfrm>
        <a:off x="942767" y="2639332"/>
        <a:ext cx="1554288" cy="1153182"/>
      </dsp:txXfrm>
    </dsp:sp>
    <dsp:sp modelId="{473549E2-DDBB-4FB9-8234-BC90DD9F1CE6}">
      <dsp:nvSpPr>
        <dsp:cNvPr id="0" name=""/>
        <dsp:cNvSpPr/>
      </dsp:nvSpPr>
      <dsp:spPr>
        <a:xfrm>
          <a:off x="521104" y="312411"/>
          <a:ext cx="4211621" cy="4211621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Improve / Archive / Delete</a:t>
          </a:r>
        </a:p>
      </dsp:txBody>
      <dsp:txXfrm>
        <a:off x="942767" y="1185320"/>
        <a:ext cx="1554288" cy="1153182"/>
      </dsp:txXfrm>
    </dsp:sp>
    <dsp:sp modelId="{B3BA2A77-30CF-4828-9774-D8B4A2FFE685}">
      <dsp:nvSpPr>
        <dsp:cNvPr id="0" name=""/>
        <dsp:cNvSpPr/>
      </dsp:nvSpPr>
      <dsp:spPr>
        <a:xfrm>
          <a:off x="401774" y="51692"/>
          <a:ext cx="4733060" cy="473306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AD641A-03B7-4BF8-A217-66610968C4D0}">
      <dsp:nvSpPr>
        <dsp:cNvPr id="0" name=""/>
        <dsp:cNvSpPr/>
      </dsp:nvSpPr>
      <dsp:spPr>
        <a:xfrm>
          <a:off x="401774" y="193082"/>
          <a:ext cx="4733060" cy="473306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7C1E1-42D4-48BA-BD59-1C30D7B725A8}">
      <dsp:nvSpPr>
        <dsp:cNvPr id="0" name=""/>
        <dsp:cNvSpPr/>
      </dsp:nvSpPr>
      <dsp:spPr>
        <a:xfrm>
          <a:off x="260384" y="193082"/>
          <a:ext cx="4733060" cy="473306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2BAB1-AB1E-41C4-B246-C7A7A6F1B7E7}">
      <dsp:nvSpPr>
        <dsp:cNvPr id="0" name=""/>
        <dsp:cNvSpPr/>
      </dsp:nvSpPr>
      <dsp:spPr>
        <a:xfrm>
          <a:off x="260384" y="51692"/>
          <a:ext cx="4733060" cy="473306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9B4D1-E9CC-436A-BB64-55211B009AD4}">
      <dsp:nvSpPr>
        <dsp:cNvPr id="0" name=""/>
        <dsp:cNvSpPr/>
      </dsp:nvSpPr>
      <dsp:spPr>
        <a:xfrm>
          <a:off x="404403" y="183770"/>
          <a:ext cx="2571882" cy="2571882"/>
        </a:xfrm>
        <a:prstGeom prst="pie">
          <a:avLst>
            <a:gd name="adj1" fmla="val 162000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Create</a:t>
          </a:r>
        </a:p>
      </dsp:txBody>
      <dsp:txXfrm>
        <a:off x="1769644" y="716823"/>
        <a:ext cx="949147" cy="704205"/>
      </dsp:txXfrm>
    </dsp:sp>
    <dsp:sp modelId="{66114A97-A005-44FE-8055-9BF3311AA8EC}">
      <dsp:nvSpPr>
        <dsp:cNvPr id="0" name=""/>
        <dsp:cNvSpPr/>
      </dsp:nvSpPr>
      <dsp:spPr>
        <a:xfrm>
          <a:off x="404403" y="270112"/>
          <a:ext cx="2571882" cy="2571882"/>
        </a:xfrm>
        <a:prstGeom prst="pie">
          <a:avLst>
            <a:gd name="adj1" fmla="val 0"/>
            <a:gd name="adj2" fmla="val 54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Iterate</a:t>
          </a:r>
        </a:p>
      </dsp:txBody>
      <dsp:txXfrm>
        <a:off x="1769644" y="1604735"/>
        <a:ext cx="949147" cy="704205"/>
      </dsp:txXfrm>
    </dsp:sp>
    <dsp:sp modelId="{E031651A-B3DF-406A-9E19-C96FD699BA51}">
      <dsp:nvSpPr>
        <dsp:cNvPr id="0" name=""/>
        <dsp:cNvSpPr/>
      </dsp:nvSpPr>
      <dsp:spPr>
        <a:xfrm>
          <a:off x="318061" y="270112"/>
          <a:ext cx="2571882" cy="2571882"/>
        </a:xfrm>
        <a:prstGeom prst="pie">
          <a:avLst>
            <a:gd name="adj1" fmla="val 5400000"/>
            <a:gd name="adj2" fmla="val 108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Review</a:t>
          </a:r>
        </a:p>
      </dsp:txBody>
      <dsp:txXfrm>
        <a:off x="575556" y="1604735"/>
        <a:ext cx="949147" cy="704205"/>
      </dsp:txXfrm>
    </dsp:sp>
    <dsp:sp modelId="{20D71B5F-E9AE-45C4-8EB3-9244F77922AE}">
      <dsp:nvSpPr>
        <dsp:cNvPr id="0" name=""/>
        <dsp:cNvSpPr/>
      </dsp:nvSpPr>
      <dsp:spPr>
        <a:xfrm>
          <a:off x="318061" y="183770"/>
          <a:ext cx="2571882" cy="2571882"/>
        </a:xfrm>
        <a:prstGeom prst="pie">
          <a:avLst>
            <a:gd name="adj1" fmla="val 108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Publish</a:t>
          </a:r>
        </a:p>
      </dsp:txBody>
      <dsp:txXfrm>
        <a:off x="575556" y="716823"/>
        <a:ext cx="949147" cy="704205"/>
      </dsp:txXfrm>
    </dsp:sp>
    <dsp:sp modelId="{BB285D43-BA77-4FEC-AC44-C214BEFAA923}">
      <dsp:nvSpPr>
        <dsp:cNvPr id="0" name=""/>
        <dsp:cNvSpPr/>
      </dsp:nvSpPr>
      <dsp:spPr>
        <a:xfrm>
          <a:off x="245191" y="24558"/>
          <a:ext cx="2890306" cy="2890306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6C268-C875-41A3-859B-68FAD39DC9B2}">
      <dsp:nvSpPr>
        <dsp:cNvPr id="0" name=""/>
        <dsp:cNvSpPr/>
      </dsp:nvSpPr>
      <dsp:spPr>
        <a:xfrm>
          <a:off x="245191" y="110900"/>
          <a:ext cx="2890306" cy="2890306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940E8-9060-41CA-95C0-B6ACABA46648}">
      <dsp:nvSpPr>
        <dsp:cNvPr id="0" name=""/>
        <dsp:cNvSpPr/>
      </dsp:nvSpPr>
      <dsp:spPr>
        <a:xfrm>
          <a:off x="158850" y="110900"/>
          <a:ext cx="2890306" cy="2890306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A8E26-ED87-4C01-82C2-0DA218BD4CA5}">
      <dsp:nvSpPr>
        <dsp:cNvPr id="0" name=""/>
        <dsp:cNvSpPr/>
      </dsp:nvSpPr>
      <dsp:spPr>
        <a:xfrm>
          <a:off x="158850" y="24558"/>
          <a:ext cx="2890306" cy="2890306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6/8/2021 4:50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6/8/2021 4:48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content management cycle applies to almost anything we create, even in our personal lives. Consider working on a homework assignment in grade school. The same cycle holds.</a:t>
            </a:r>
          </a:p>
          <a:p>
            <a:endParaRPr lang="en-US"/>
          </a:p>
          <a:p>
            <a:r>
              <a:rPr lang="en-US"/>
              <a:t>Every Content Type has a different mix of these four activities and different levels of complexity driven by the business value or regulatory requirements for the content.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6/8/2021 4:48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25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content management cycle applies to almost anything we create, even in our personal lives. Consider working on a homework assignment in grade school. The same cycle holds.</a:t>
            </a:r>
          </a:p>
          <a:p>
            <a:endParaRPr lang="en-US"/>
          </a:p>
          <a:p>
            <a:r>
              <a:rPr lang="en-US"/>
              <a:t>Every Content Type has a different mix of these four activities and different levels of complexity driven by the business value or regulatory requirements for the content.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6/8/2021 4:48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27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content management cycle applies to almost anything we create, even in our personal lives. Consider working on a homework assignment in grade school. The same cycle holds.</a:t>
            </a:r>
          </a:p>
          <a:p>
            <a:endParaRPr lang="en-US"/>
          </a:p>
          <a:p>
            <a:r>
              <a:rPr lang="en-US"/>
              <a:t>Every Content Type has a different mix of these four activities and different levels of complexity driven by the business value or regulatory requirements for the content.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6/8/2021 4:48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7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content management cycle applies to almost anything we create, even in our personal lives. Consider working on a homework assignment in grade school. The same cycle holds.</a:t>
            </a:r>
          </a:p>
          <a:p>
            <a:endParaRPr lang="en-US"/>
          </a:p>
          <a:p>
            <a:r>
              <a:rPr lang="en-US"/>
              <a:t>Every Content Type has a different mix of these four activities and different levels of complexity driven by the business value or regulatory requirements for the content.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6/8/2021 4:48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01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content management cycle applies to almost anything we create, even in our personal lives. Consider working on a homework assignment in grade school. The same cycle holds.</a:t>
            </a:r>
          </a:p>
          <a:p>
            <a:endParaRPr lang="en-US"/>
          </a:p>
          <a:p>
            <a:r>
              <a:rPr lang="en-US"/>
              <a:t>Every Content Type has a different mix of these four activities and different levels of complexity driven by the business value or regulatory requirements for the content.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6/8/2021 4:48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43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content management cycle applies to almost anything we create, even in our personal lives. Consider working on a homework assignment in grade school. The same cycle holds.</a:t>
            </a:r>
          </a:p>
          <a:p>
            <a:endParaRPr lang="en-US"/>
          </a:p>
          <a:p>
            <a:r>
              <a:rPr lang="en-US"/>
              <a:t>Every Content Type has a different mix of these four activities and different levels of complexity driven by the business value or regulatory requirements for the content.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6/8/2021 4:48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56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6/8/2021 4:48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38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SC19_paddingtonOffice_011">
            <a:extLst>
              <a:ext uri="{FF2B5EF4-FFF2-40B4-BE49-F238E27FC236}">
                <a16:creationId xmlns:a16="http://schemas.microsoft.com/office/drawing/2014/main" id="{7D09F2BE-861D-4A67-BB8C-3C1475A67B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9089" y="-10399"/>
            <a:ext cx="10507386" cy="700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49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4E9B0141-5AF2-4EF8-83E8-2BFC828F93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24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30792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33578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08114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217216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wo people sitting on a chair&#10;&#10;Description automatically generated">
            <a:extLst>
              <a:ext uri="{FF2B5EF4-FFF2-40B4-BE49-F238E27FC236}">
                <a16:creationId xmlns:a16="http://schemas.microsoft.com/office/drawing/2014/main" id="{90C45F0F-521A-477E-8EB4-5B421E9DA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7" y="0"/>
            <a:ext cx="10491788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42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502766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92621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493508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7944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39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213512171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person, way, sidewalk&#10;&#10;Description automatically generated">
            <a:extLst>
              <a:ext uri="{FF2B5EF4-FFF2-40B4-BE49-F238E27FC236}">
                <a16:creationId xmlns:a16="http://schemas.microsoft.com/office/drawing/2014/main" id="{0852689A-DA2D-41D3-8C35-BB73EB030E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6"/>
            <a:ext cx="12436475" cy="699516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3231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096500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vel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ra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77" r:id="rId2"/>
    <p:sldLayoutId id="2147484615" r:id="rId3"/>
    <p:sldLayoutId id="2147484240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35" r:id="rId10"/>
    <p:sldLayoutId id="2147484251" r:id="rId11"/>
    <p:sldLayoutId id="2147484548" r:id="rId12"/>
    <p:sldLayoutId id="2147484536" r:id="rId13"/>
    <p:sldLayoutId id="2147484264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  <p:sldLayoutId id="2147484543" r:id="rId21"/>
    <p:sldLayoutId id="2147484544" r:id="rId22"/>
    <p:sldLayoutId id="2147484545" r:id="rId23"/>
    <p:sldLayoutId id="2147484546" r:id="rId24"/>
    <p:sldLayoutId id="2147484299" r:id="rId25"/>
    <p:sldLayoutId id="2147484560" r:id="rId26"/>
    <p:sldLayoutId id="2147484561" r:id="rId27"/>
    <p:sldLayoutId id="2147484562" r:id="rId28"/>
    <p:sldLayoutId id="2147484563" r:id="rId29"/>
    <p:sldLayoutId id="2147484554" r:id="rId30"/>
    <p:sldLayoutId id="2147484555" r:id="rId31"/>
    <p:sldLayoutId id="2147484556" r:id="rId32"/>
    <p:sldLayoutId id="2147484557" r:id="rId33"/>
    <p:sldLayoutId id="2147484558" r:id="rId34"/>
    <p:sldLayoutId id="2147484559" r:id="rId35"/>
    <p:sldLayoutId id="2147484549" r:id="rId36"/>
    <p:sldLayoutId id="2147484618" r:id="rId37"/>
    <p:sldLayoutId id="2147484619" r:id="rId3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slide" Target="slide6.xm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slide" Target="slide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1.png"/><Relationship Id="rId11" Type="http://schemas.openxmlformats.org/officeDocument/2006/relationships/slide" Target="slide4.xml"/><Relationship Id="rId5" Type="http://schemas.openxmlformats.org/officeDocument/2006/relationships/image" Target="../media/image20.png"/><Relationship Id="rId15" Type="http://schemas.openxmlformats.org/officeDocument/2006/relationships/slide" Target="slide8.xml"/><Relationship Id="rId10" Type="http://schemas.openxmlformats.org/officeDocument/2006/relationships/slide" Target="slide3.xml"/><Relationship Id="rId4" Type="http://schemas.openxmlformats.org/officeDocument/2006/relationships/image" Target="../media/image19.png"/><Relationship Id="rId9" Type="http://schemas.openxmlformats.org/officeDocument/2006/relationships/slide" Target="slide2.xml"/><Relationship Id="rId14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2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24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openxmlformats.org/officeDocument/2006/relationships/image" Target="../media/image26.jpeg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28.svg"/><Relationship Id="rId9" Type="http://schemas.microsoft.com/office/2007/relationships/diagramDrawing" Target="../diagrams/drawin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5094D-3D88-48DF-AB68-74EFA35D6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Overview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FC5E410-130C-41FA-8DBC-1ABE1FF828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3328695"/>
                  </p:ext>
                </p:extLst>
              </p:nvPr>
            </p:nvGraphicFramePr>
            <p:xfrm>
              <a:off x="274638" y="1212850"/>
              <a:ext cx="11887200" cy="5486401"/>
            </p:xfrm>
            <a:graphic>
              <a:graphicData uri="http://schemas.microsoft.com/office/powerpoint/2016/summaryzoom">
                <psuz:summaryZm>
                  <psuz:summaryZmObj sectionId="{FE929227-379B-4361-9FB0-66F765DD82EE}">
                    <psuz:zmPr id="{298AE496-DA50-4F66-B118-47C74FA8489D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444130" y="164593"/>
                          <a:ext cx="2926495" cy="16459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DFC9BE5-FE74-4356-8A9D-B55CA0766DD1}">
                    <psuz:zmPr id="{221A02DF-992A-49E4-8878-09A6C70CEE7C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80353" y="164593"/>
                          <a:ext cx="2926495" cy="16459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2CDF0DB-F918-42DA-BAE3-D0D1D3E3CAB4}">
                    <psuz:zmPr id="{C498B107-8A2B-497B-8F65-10211093B3A5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516576" y="164593"/>
                          <a:ext cx="2926495" cy="16459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CBEF1F-508E-4E43-A09F-7CEE7E80B09A}">
                    <psuz:zmPr id="{107145BF-1AA0-46E0-B2AD-402D7AB148B1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444130" y="1920241"/>
                          <a:ext cx="2926495" cy="16459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FED65D8-2899-4BF3-9230-A5E200ECF410}">
                    <psuz:zmPr id="{751376BA-E695-488E-B482-E68ABD861C0D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80353" y="1920241"/>
                          <a:ext cx="2926495" cy="16459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8111DA9-00C6-4FC0-9ABC-AD05E03F83E2}">
                    <psuz:zmPr id="{3E1FB4AD-D540-4456-9178-9417EBCC650B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516576" y="1920241"/>
                          <a:ext cx="2926495" cy="16459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6575263-CB6B-4A42-BC8B-A4C677F01910}">
                    <psuz:zmPr id="{A3B15265-0B6C-4A7B-95EE-C8C650BD5789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444130" y="3675889"/>
                          <a:ext cx="2926495" cy="16459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FC5E410-130C-41FA-8DBC-1ABE1FF828C4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74638" y="1212850"/>
                <a:ext cx="11887200" cy="5486401"/>
                <a:chOff x="274638" y="1212850"/>
                <a:chExt cx="11887200" cy="5486401"/>
              </a:xfrm>
            </p:grpSpPr>
            <p:pic>
              <p:nvPicPr>
                <p:cNvPr id="3" name="Picture 3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718768" y="1377443"/>
                  <a:ext cx="2926495" cy="164592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54991" y="1377443"/>
                  <a:ext cx="2926495" cy="164592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91214" y="1377443"/>
                  <a:ext cx="2926495" cy="164592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18768" y="3133091"/>
                  <a:ext cx="2926495" cy="164592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54991" y="3133091"/>
                  <a:ext cx="2926495" cy="164592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91214" y="3133091"/>
                  <a:ext cx="2926495" cy="164592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18768" y="4888739"/>
                  <a:ext cx="2926495" cy="164592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748525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86B6846-AAF1-49B7-A951-9CB383D518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457978"/>
              </p:ext>
            </p:extLst>
          </p:nvPr>
        </p:nvGraphicFramePr>
        <p:xfrm>
          <a:off x="397230" y="1552903"/>
          <a:ext cx="5431220" cy="5013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32DC901-DD02-41AE-B2FE-A80F7A30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Process / Content Management</a:t>
            </a:r>
            <a:br>
              <a:rPr lang="en-US"/>
            </a:br>
            <a:r>
              <a:rPr lang="en-US" sz="3200"/>
              <a:t>Content creation and validation – Level 100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BE362F-6CCF-438C-8BBA-B6E7C3824322}"/>
              </a:ext>
            </a:extLst>
          </p:cNvPr>
          <p:cNvSpPr txBox="1"/>
          <p:nvPr/>
        </p:nvSpPr>
        <p:spPr>
          <a:xfrm>
            <a:off x="6367503" y="2096205"/>
            <a:ext cx="4727965" cy="300697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Only Document Content Type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Where is the document?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Which is the current version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format/template, branding does it have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Who can view and edit it?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76DB840-331D-40D3-8B45-C70C46145B45}"/>
              </a:ext>
            </a:extLst>
          </p:cNvPr>
          <p:cNvSpPr>
            <a:spLocks noChangeAspect="1"/>
          </p:cNvSpPr>
          <p:nvPr/>
        </p:nvSpPr>
        <p:spPr bwMode="auto">
          <a:xfrm>
            <a:off x="5168525" y="3893620"/>
            <a:ext cx="313365" cy="31336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10153C-310C-479D-BDF4-CD96C84EB015}"/>
              </a:ext>
            </a:extLst>
          </p:cNvPr>
          <p:cNvSpPr>
            <a:spLocks noChangeAspect="1"/>
          </p:cNvSpPr>
          <p:nvPr/>
        </p:nvSpPr>
        <p:spPr bwMode="auto">
          <a:xfrm>
            <a:off x="753688" y="3893619"/>
            <a:ext cx="313365" cy="31336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01493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E704F1-96AF-4AA5-BABB-3D886A95CD68}"/>
              </a:ext>
            </a:extLst>
          </p:cNvPr>
          <p:cNvSpPr/>
          <p:nvPr/>
        </p:nvSpPr>
        <p:spPr>
          <a:xfrm>
            <a:off x="215529" y="1552903"/>
            <a:ext cx="5853443" cy="5146348"/>
          </a:xfrm>
          <a:prstGeom prst="roundRect">
            <a:avLst>
              <a:gd name="adj" fmla="val 7258"/>
            </a:avLst>
          </a:prstGeom>
          <a:gradFill>
            <a:gsLst>
              <a:gs pos="0">
                <a:srgbClr val="5155AC"/>
              </a:gs>
              <a:gs pos="59000">
                <a:srgbClr val="03787C"/>
              </a:gs>
              <a:gs pos="47000">
                <a:srgbClr val="5155AC"/>
              </a:gs>
              <a:gs pos="100000">
                <a:schemeClr val="accent2"/>
              </a:gs>
            </a:gsLst>
            <a:lin ang="2700000" scaled="0"/>
          </a:gradFill>
          <a:ln>
            <a:solidFill>
              <a:srgbClr val="5155AC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>
                <a:solidFill>
                  <a:schemeClr val="bg1"/>
                </a:solidFill>
              </a:rPr>
              <a:t>Team Site(s)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86B6846-AAF1-49B7-A951-9CB383D518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2194819"/>
              </p:ext>
            </p:extLst>
          </p:nvPr>
        </p:nvGraphicFramePr>
        <p:xfrm>
          <a:off x="397230" y="1552903"/>
          <a:ext cx="5431220" cy="5013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32DC901-DD02-41AE-B2FE-A80F7A30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Process / Content Management</a:t>
            </a:r>
            <a:br>
              <a:rPr lang="en-US"/>
            </a:br>
            <a:r>
              <a:rPr lang="en-US" sz="3200"/>
              <a:t>Content creation and validation – Level 200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BE362F-6CCF-438C-8BBA-B6E7C3824322}"/>
              </a:ext>
            </a:extLst>
          </p:cNvPr>
          <p:cNvSpPr txBox="1"/>
          <p:nvPr/>
        </p:nvSpPr>
        <p:spPr>
          <a:xfrm>
            <a:off x="6367503" y="2096205"/>
            <a:ext cx="5597518" cy="318548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Documents dumped into folders on Document libraries or Files Tab in Teams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Content creation and validation happens in Team Sites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Information architecture is useful, but local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76DB840-331D-40D3-8B45-C70C46145B45}"/>
              </a:ext>
            </a:extLst>
          </p:cNvPr>
          <p:cNvSpPr>
            <a:spLocks noChangeAspect="1"/>
          </p:cNvSpPr>
          <p:nvPr/>
        </p:nvSpPr>
        <p:spPr bwMode="auto">
          <a:xfrm>
            <a:off x="5168525" y="3893620"/>
            <a:ext cx="313365" cy="31336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10153C-310C-479D-BDF4-CD96C84EB015}"/>
              </a:ext>
            </a:extLst>
          </p:cNvPr>
          <p:cNvSpPr>
            <a:spLocks noChangeAspect="1"/>
          </p:cNvSpPr>
          <p:nvPr/>
        </p:nvSpPr>
        <p:spPr bwMode="auto">
          <a:xfrm>
            <a:off x="753688" y="3893619"/>
            <a:ext cx="313365" cy="31336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AFEC71-5D7E-458C-8E19-62E61D07243E}"/>
              </a:ext>
            </a:extLst>
          </p:cNvPr>
          <p:cNvSpPr txBox="1"/>
          <p:nvPr/>
        </p:nvSpPr>
        <p:spPr>
          <a:xfrm>
            <a:off x="4186423" y="5975807"/>
            <a:ext cx="1762288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chemeClr val="bg1"/>
                </a:solidFill>
              </a:rPr>
              <a:t>SharePoint Sites /OneDrive</a:t>
            </a:r>
          </a:p>
        </p:txBody>
      </p:sp>
    </p:spTree>
    <p:extLst>
      <p:ext uri="{BB962C8B-B14F-4D97-AF65-F5344CB8AC3E}">
        <p14:creationId xmlns:p14="http://schemas.microsoft.com/office/powerpoint/2010/main" val="2355623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2DC901-DD02-41AE-B2FE-A80F7A30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Process / Content Management</a:t>
            </a:r>
            <a:br>
              <a:rPr lang="en-US"/>
            </a:br>
            <a:r>
              <a:rPr lang="en-US" sz="3200"/>
              <a:t>Content creation and validation – Level 300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BE362F-6CCF-438C-8BBA-B6E7C3824322}"/>
              </a:ext>
            </a:extLst>
          </p:cNvPr>
          <p:cNvSpPr txBox="1"/>
          <p:nvPr/>
        </p:nvSpPr>
        <p:spPr>
          <a:xfrm>
            <a:off x="6367503" y="2096205"/>
            <a:ext cx="5597518" cy="425962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Documents dumped into folders on Document libraries or Files Tab in Teams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Content creation and validation happens in Team Sites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Information architecture is consistent across sites (where it makes sense)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Starting to provide enhanced search experiences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5DA125-7A50-472C-BC9F-22DFFF2BB6FE}"/>
              </a:ext>
            </a:extLst>
          </p:cNvPr>
          <p:cNvGrpSpPr/>
          <p:nvPr/>
        </p:nvGrpSpPr>
        <p:grpSpPr>
          <a:xfrm>
            <a:off x="379379" y="2689578"/>
            <a:ext cx="4726555" cy="4155588"/>
            <a:chOff x="215529" y="1552903"/>
            <a:chExt cx="5853443" cy="514634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5E704F1-96AF-4AA5-BABB-3D886A95CD68}"/>
                </a:ext>
              </a:extLst>
            </p:cNvPr>
            <p:cNvSpPr/>
            <p:nvPr/>
          </p:nvSpPr>
          <p:spPr>
            <a:xfrm>
              <a:off x="215529" y="1552903"/>
              <a:ext cx="5853443" cy="5146348"/>
            </a:xfrm>
            <a:prstGeom prst="roundRect">
              <a:avLst>
                <a:gd name="adj" fmla="val 7258"/>
              </a:avLst>
            </a:prstGeom>
            <a:gradFill>
              <a:gsLst>
                <a:gs pos="0">
                  <a:srgbClr val="5155AC"/>
                </a:gs>
                <a:gs pos="59000">
                  <a:srgbClr val="03787C"/>
                </a:gs>
                <a:gs pos="47000">
                  <a:srgbClr val="5155AC"/>
                </a:gs>
                <a:gs pos="100000">
                  <a:schemeClr val="accent2"/>
                </a:gs>
              </a:gsLst>
              <a:lin ang="2700000" scaled="0"/>
            </a:gradFill>
            <a:ln>
              <a:solidFill>
                <a:srgbClr val="5155AC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>
                  <a:solidFill>
                    <a:schemeClr val="bg1"/>
                  </a:solidFill>
                </a:rPr>
                <a:t>Team Site(s)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AFEC71-5D7E-458C-8E19-62E61D07243E}"/>
                </a:ext>
              </a:extLst>
            </p:cNvPr>
            <p:cNvSpPr txBox="1"/>
            <p:nvPr/>
          </p:nvSpPr>
          <p:spPr>
            <a:xfrm>
              <a:off x="4186423" y="5975807"/>
              <a:ext cx="1762288" cy="594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bg1"/>
                  </a:solidFill>
                </a:rPr>
                <a:t>SharePoint Sites /OneDrive</a:t>
              </a:r>
            </a:p>
          </p:txBody>
        </p:sp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943A1A80-F198-4634-8D26-DCCB700D0BC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4972370"/>
                </p:ext>
              </p:extLst>
            </p:nvPr>
          </p:nvGraphicFramePr>
          <p:xfrm>
            <a:off x="397230" y="1552903"/>
            <a:ext cx="5431220" cy="501383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1821BC-9BFC-4CA4-91B6-2ECD595448D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32731" y="2395384"/>
              <a:ext cx="313365" cy="31336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559A7E-C54A-475A-935D-8570D30884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32732" y="5411228"/>
              <a:ext cx="313365" cy="31336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46AD9B-EF1B-4896-BEAB-877E4B4C6C7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41007" y="5411227"/>
              <a:ext cx="313365" cy="31336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3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DA6CD3E-ADA9-4FBB-914E-CD172E64D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41007" y="2395385"/>
              <a:ext cx="313365" cy="31336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4</a:t>
              </a: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8B9F691-CB0D-4DFE-8D67-EF76A92FF801}"/>
              </a:ext>
            </a:extLst>
          </p:cNvPr>
          <p:cNvSpPr/>
          <p:nvPr/>
        </p:nvSpPr>
        <p:spPr>
          <a:xfrm>
            <a:off x="379379" y="1506134"/>
            <a:ext cx="4726555" cy="1180480"/>
          </a:xfrm>
          <a:prstGeom prst="round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>
                <a:solidFill>
                  <a:schemeClr val="bg1"/>
                </a:solidFill>
              </a:rPr>
              <a:t>Communication Site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C4DF03-513A-4E61-828C-F4E6131A8FA7}"/>
              </a:ext>
            </a:extLst>
          </p:cNvPr>
          <p:cNvSpPr/>
          <p:nvPr/>
        </p:nvSpPr>
        <p:spPr>
          <a:xfrm>
            <a:off x="3382059" y="1681807"/>
            <a:ext cx="1529657" cy="73802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Consume</a:t>
            </a:r>
            <a:endParaRPr lang="en-US" sz="2400">
              <a:solidFill>
                <a:schemeClr val="tx1"/>
              </a:solidFill>
              <a:cs typeface="Segoe UI"/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37F372FC-D96B-4B83-9FE3-823715144863}"/>
              </a:ext>
            </a:extLst>
          </p:cNvPr>
          <p:cNvSpPr/>
          <p:nvPr/>
        </p:nvSpPr>
        <p:spPr>
          <a:xfrm rot="20842876">
            <a:off x="1876186" y="2088006"/>
            <a:ext cx="1591066" cy="1145939"/>
          </a:xfrm>
          <a:prstGeom prst="bentArrow">
            <a:avLst>
              <a:gd name="adj1" fmla="val 25000"/>
              <a:gd name="adj2" fmla="val 26853"/>
              <a:gd name="adj3" fmla="val 32815"/>
              <a:gd name="adj4" fmla="val 875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661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2DC901-DD02-41AE-B2FE-A80F7A30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Process / Content Management</a:t>
            </a:r>
            <a:br>
              <a:rPr lang="en-US"/>
            </a:br>
            <a:r>
              <a:rPr lang="en-US" sz="3200"/>
              <a:t>Content creation and validation – Level 400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BE362F-6CCF-438C-8BBA-B6E7C3824322}"/>
              </a:ext>
            </a:extLst>
          </p:cNvPr>
          <p:cNvSpPr txBox="1"/>
          <p:nvPr/>
        </p:nvSpPr>
        <p:spPr>
          <a:xfrm>
            <a:off x="6367503" y="2096205"/>
            <a:ext cx="5597518" cy="433657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Active feedback ensures improvements within the Content Management cycle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Metrics drive content improvement activity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Information architecture is actively managed and improved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 search experiences lead to improved content discovery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5DA125-7A50-472C-BC9F-22DFFF2BB6FE}"/>
              </a:ext>
            </a:extLst>
          </p:cNvPr>
          <p:cNvGrpSpPr/>
          <p:nvPr/>
        </p:nvGrpSpPr>
        <p:grpSpPr>
          <a:xfrm>
            <a:off x="379379" y="2689578"/>
            <a:ext cx="4726555" cy="4155588"/>
            <a:chOff x="215529" y="1552903"/>
            <a:chExt cx="5853443" cy="514634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5E704F1-96AF-4AA5-BABB-3D886A95CD68}"/>
                </a:ext>
              </a:extLst>
            </p:cNvPr>
            <p:cNvSpPr/>
            <p:nvPr/>
          </p:nvSpPr>
          <p:spPr>
            <a:xfrm>
              <a:off x="215529" y="1552903"/>
              <a:ext cx="5853443" cy="5146348"/>
            </a:xfrm>
            <a:prstGeom prst="roundRect">
              <a:avLst>
                <a:gd name="adj" fmla="val 7258"/>
              </a:avLst>
            </a:prstGeom>
            <a:gradFill>
              <a:gsLst>
                <a:gs pos="0">
                  <a:srgbClr val="5155AC"/>
                </a:gs>
                <a:gs pos="59000">
                  <a:srgbClr val="03787C"/>
                </a:gs>
                <a:gs pos="47000">
                  <a:srgbClr val="5155AC"/>
                </a:gs>
                <a:gs pos="100000">
                  <a:schemeClr val="accent2"/>
                </a:gs>
              </a:gsLst>
              <a:lin ang="2700000" scaled="0"/>
            </a:gradFill>
            <a:ln>
              <a:solidFill>
                <a:srgbClr val="5155AC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>
                  <a:solidFill>
                    <a:schemeClr val="bg1"/>
                  </a:solidFill>
                </a:rPr>
                <a:t>Team Site(s)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AFEC71-5D7E-458C-8E19-62E61D07243E}"/>
                </a:ext>
              </a:extLst>
            </p:cNvPr>
            <p:cNvSpPr txBox="1"/>
            <p:nvPr/>
          </p:nvSpPr>
          <p:spPr>
            <a:xfrm>
              <a:off x="4186423" y="5975807"/>
              <a:ext cx="1762288" cy="594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bg1"/>
                  </a:solidFill>
                </a:rPr>
                <a:t>SharePoint Sites /OneDrive</a:t>
              </a:r>
            </a:p>
          </p:txBody>
        </p:sp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943A1A80-F198-4634-8D26-DCCB700D0BC0}"/>
                </a:ext>
              </a:extLst>
            </p:cNvPr>
            <p:cNvGraphicFramePr/>
            <p:nvPr/>
          </p:nvGraphicFramePr>
          <p:xfrm>
            <a:off x="397230" y="1552903"/>
            <a:ext cx="5431220" cy="501383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1821BC-9BFC-4CA4-91B6-2ECD595448D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32731" y="2395384"/>
              <a:ext cx="313365" cy="31336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559A7E-C54A-475A-935D-8570D30884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32732" y="5411228"/>
              <a:ext cx="313365" cy="31336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46AD9B-EF1B-4896-BEAB-877E4B4C6C7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41007" y="5411227"/>
              <a:ext cx="313365" cy="31336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3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DA6CD3E-ADA9-4FBB-914E-CD172E64D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41007" y="2395385"/>
              <a:ext cx="313365" cy="31336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4</a:t>
              </a: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8B9F691-CB0D-4DFE-8D67-EF76A92FF801}"/>
              </a:ext>
            </a:extLst>
          </p:cNvPr>
          <p:cNvSpPr/>
          <p:nvPr/>
        </p:nvSpPr>
        <p:spPr>
          <a:xfrm>
            <a:off x="379379" y="1506134"/>
            <a:ext cx="4726555" cy="1180480"/>
          </a:xfrm>
          <a:prstGeom prst="round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>
                <a:solidFill>
                  <a:schemeClr val="bg1"/>
                </a:solidFill>
              </a:rPr>
              <a:t>Communication Site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4107AC-3218-4D84-933D-A3DE02F408E4}"/>
              </a:ext>
            </a:extLst>
          </p:cNvPr>
          <p:cNvGrpSpPr/>
          <p:nvPr/>
        </p:nvGrpSpPr>
        <p:grpSpPr>
          <a:xfrm>
            <a:off x="3247156" y="2328863"/>
            <a:ext cx="2473060" cy="3041765"/>
            <a:chOff x="8327627" y="2665624"/>
            <a:chExt cx="2900725" cy="2847205"/>
          </a:xfrm>
        </p:grpSpPr>
        <p:sp>
          <p:nvSpPr>
            <p:cNvPr id="19" name="Arrow: Bent 18">
              <a:extLst>
                <a:ext uri="{FF2B5EF4-FFF2-40B4-BE49-F238E27FC236}">
                  <a16:creationId xmlns:a16="http://schemas.microsoft.com/office/drawing/2014/main" id="{8FB9BC51-E3FC-493D-8A64-2FD5A3060B25}"/>
                </a:ext>
              </a:extLst>
            </p:cNvPr>
            <p:cNvSpPr/>
            <p:nvPr/>
          </p:nvSpPr>
          <p:spPr>
            <a:xfrm rot="18554250" flipH="1" flipV="1">
              <a:off x="8924181" y="2458878"/>
              <a:ext cx="1419912" cy="1833403"/>
            </a:xfrm>
            <a:prstGeom prst="bentArrow">
              <a:avLst>
                <a:gd name="adj1" fmla="val 21145"/>
                <a:gd name="adj2" fmla="val 25000"/>
                <a:gd name="adj3" fmla="val 32815"/>
                <a:gd name="adj4" fmla="val 87500"/>
              </a:avLst>
            </a:prstGeom>
            <a:solidFill>
              <a:schemeClr val="tx1">
                <a:lumMod val="20000"/>
                <a:lumOff val="8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836">
                <a:solidFill>
                  <a:schemeClr val="tx1"/>
                </a:solidFill>
              </a:endParaRPr>
            </a:p>
          </p:txBody>
        </p:sp>
        <p:sp>
          <p:nvSpPr>
            <p:cNvPr id="20" name="Arrow: Bent 19">
              <a:extLst>
                <a:ext uri="{FF2B5EF4-FFF2-40B4-BE49-F238E27FC236}">
                  <a16:creationId xmlns:a16="http://schemas.microsoft.com/office/drawing/2014/main" id="{76423500-1EF2-4B63-9011-FAF74EB53E38}"/>
                </a:ext>
              </a:extLst>
            </p:cNvPr>
            <p:cNvSpPr/>
            <p:nvPr/>
          </p:nvSpPr>
          <p:spPr>
            <a:xfrm rot="18554250" flipH="1" flipV="1">
              <a:off x="8498147" y="2782623"/>
              <a:ext cx="2559686" cy="2900725"/>
            </a:xfrm>
            <a:prstGeom prst="bentArrow">
              <a:avLst>
                <a:gd name="adj1" fmla="val 11962"/>
                <a:gd name="adj2" fmla="val 16310"/>
                <a:gd name="adj3" fmla="val 19693"/>
                <a:gd name="adj4" fmla="val 67535"/>
              </a:avLst>
            </a:prstGeom>
            <a:solidFill>
              <a:schemeClr val="tx1">
                <a:lumMod val="20000"/>
                <a:lumOff val="8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836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2BEC08-8AF3-4A3D-8CCB-0F6AE25F8025}"/>
                </a:ext>
              </a:extLst>
            </p:cNvPr>
            <p:cNvSpPr txBox="1"/>
            <p:nvPr/>
          </p:nvSpPr>
          <p:spPr>
            <a:xfrm>
              <a:off x="9610738" y="3128349"/>
              <a:ext cx="1367944" cy="35087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836"/>
                <a:t>Feedback</a:t>
              </a: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C4DF03-513A-4E61-828C-F4E6131A8FA7}"/>
              </a:ext>
            </a:extLst>
          </p:cNvPr>
          <p:cNvSpPr/>
          <p:nvPr/>
        </p:nvSpPr>
        <p:spPr>
          <a:xfrm>
            <a:off x="3382059" y="1681807"/>
            <a:ext cx="1529657" cy="73802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Consume</a:t>
            </a:r>
            <a:endParaRPr lang="en-US" sz="2400">
              <a:solidFill>
                <a:schemeClr val="tx1"/>
              </a:solidFill>
              <a:cs typeface="Segoe UI"/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20D21882-772F-4F53-95FF-619AD3FB8666}"/>
              </a:ext>
            </a:extLst>
          </p:cNvPr>
          <p:cNvSpPr/>
          <p:nvPr/>
        </p:nvSpPr>
        <p:spPr>
          <a:xfrm rot="20842876">
            <a:off x="1876186" y="2088006"/>
            <a:ext cx="1591066" cy="1145939"/>
          </a:xfrm>
          <a:prstGeom prst="bentArrow">
            <a:avLst>
              <a:gd name="adj1" fmla="val 25000"/>
              <a:gd name="adj2" fmla="val 26853"/>
              <a:gd name="adj3" fmla="val 32815"/>
              <a:gd name="adj4" fmla="val 875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161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2DC901-DD02-41AE-B2FE-A80F7A30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Process / Content Management</a:t>
            </a:r>
            <a:br>
              <a:rPr lang="en-US"/>
            </a:br>
            <a:r>
              <a:rPr lang="en-US" sz="3200"/>
              <a:t>Content creation and validation – Level 400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BE362F-6CCF-438C-8BBA-B6E7C3824322}"/>
              </a:ext>
            </a:extLst>
          </p:cNvPr>
          <p:cNvSpPr txBox="1"/>
          <p:nvPr/>
        </p:nvSpPr>
        <p:spPr>
          <a:xfrm>
            <a:off x="8608979" y="2032245"/>
            <a:ext cx="3430072" cy="293003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Extended to provide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Lifecycle management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Compliance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Protection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Usage and quality </a:t>
            </a:r>
            <a:r>
              <a:rPr lang="en-GB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monitoring 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Oval 4" hidden="1">
            <a:extLst>
              <a:ext uri="{FF2B5EF4-FFF2-40B4-BE49-F238E27FC236}">
                <a16:creationId xmlns:a16="http://schemas.microsoft.com/office/drawing/2014/main" id="{E76DB840-331D-40D3-8B45-C70C46145B45}"/>
              </a:ext>
            </a:extLst>
          </p:cNvPr>
          <p:cNvSpPr>
            <a:spLocks noChangeAspect="1"/>
          </p:cNvSpPr>
          <p:nvPr/>
        </p:nvSpPr>
        <p:spPr bwMode="auto">
          <a:xfrm>
            <a:off x="4532731" y="2395384"/>
            <a:ext cx="313365" cy="31336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5" name="Oval 14" hidden="1">
            <a:extLst>
              <a:ext uri="{FF2B5EF4-FFF2-40B4-BE49-F238E27FC236}">
                <a16:creationId xmlns:a16="http://schemas.microsoft.com/office/drawing/2014/main" id="{2910153C-310C-479D-BDF4-CD96C84EB015}"/>
              </a:ext>
            </a:extLst>
          </p:cNvPr>
          <p:cNvSpPr>
            <a:spLocks noChangeAspect="1"/>
          </p:cNvSpPr>
          <p:nvPr/>
        </p:nvSpPr>
        <p:spPr bwMode="auto">
          <a:xfrm>
            <a:off x="4532732" y="5411228"/>
            <a:ext cx="313365" cy="31336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16" name="Oval 15" hidden="1">
            <a:extLst>
              <a:ext uri="{FF2B5EF4-FFF2-40B4-BE49-F238E27FC236}">
                <a16:creationId xmlns:a16="http://schemas.microsoft.com/office/drawing/2014/main" id="{FAA25A7A-03B6-4543-BA3A-6DD645E6A0E1}"/>
              </a:ext>
            </a:extLst>
          </p:cNvPr>
          <p:cNvSpPr>
            <a:spLocks noChangeAspect="1"/>
          </p:cNvSpPr>
          <p:nvPr/>
        </p:nvSpPr>
        <p:spPr bwMode="auto">
          <a:xfrm>
            <a:off x="1341007" y="5411227"/>
            <a:ext cx="313365" cy="31336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7" name="Oval 16" hidden="1">
            <a:extLst>
              <a:ext uri="{FF2B5EF4-FFF2-40B4-BE49-F238E27FC236}">
                <a16:creationId xmlns:a16="http://schemas.microsoft.com/office/drawing/2014/main" id="{B215F581-CCA8-4471-87C3-E379060FF52F}"/>
              </a:ext>
            </a:extLst>
          </p:cNvPr>
          <p:cNvSpPr>
            <a:spLocks noChangeAspect="1"/>
          </p:cNvSpPr>
          <p:nvPr/>
        </p:nvSpPr>
        <p:spPr bwMode="auto">
          <a:xfrm>
            <a:off x="1341007" y="2395385"/>
            <a:ext cx="313365" cy="31336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FE9629-D669-48CD-ABED-3AD934808151}"/>
              </a:ext>
            </a:extLst>
          </p:cNvPr>
          <p:cNvGrpSpPr/>
          <p:nvPr/>
        </p:nvGrpSpPr>
        <p:grpSpPr>
          <a:xfrm>
            <a:off x="951875" y="310901"/>
            <a:ext cx="6243637" cy="7101730"/>
            <a:chOff x="475214" y="310901"/>
            <a:chExt cx="6243637" cy="710173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A3281D-1900-4126-99E2-39CFF2B22A86}"/>
                </a:ext>
              </a:extLst>
            </p:cNvPr>
            <p:cNvSpPr/>
            <p:nvPr/>
          </p:nvSpPr>
          <p:spPr>
            <a:xfrm>
              <a:off x="475214" y="1669789"/>
              <a:ext cx="6243637" cy="5742842"/>
            </a:xfrm>
            <a:prstGeom prst="roundRect">
              <a:avLst>
                <a:gd name="adj" fmla="val 7258"/>
              </a:avLst>
            </a:prstGeom>
            <a:gradFill>
              <a:gsLst>
                <a:gs pos="51000">
                  <a:srgbClr val="BD1724"/>
                </a:gs>
                <a:gs pos="0">
                  <a:schemeClr val="accent3"/>
                </a:gs>
                <a:gs pos="81000">
                  <a:srgbClr val="03787C"/>
                </a:gs>
                <a:gs pos="68000">
                  <a:srgbClr val="5155AC"/>
                </a:gs>
                <a:gs pos="100000">
                  <a:schemeClr val="accent2"/>
                </a:gs>
              </a:gsLst>
              <a:lin ang="2700000" scaled="0"/>
            </a:gradFill>
            <a:ln>
              <a:solidFill>
                <a:srgbClr val="5155AC"/>
              </a:solidFill>
            </a:ln>
            <a:scene3d>
              <a:camera prst="isometricTopUp">
                <a:rot lat="19476216" lon="18883142" rev="3609745"/>
              </a:camera>
              <a:lightRig rig="threePt" dir="t"/>
            </a:scene3d>
            <a:sp3d extrusionH="139700"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2400">
                  <a:solidFill>
                    <a:schemeClr val="bg1"/>
                  </a:solidFill>
                </a:rPr>
                <a:t>M365</a:t>
              </a:r>
            </a:p>
          </p:txBody>
        </p:sp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E86B6846-AAF1-49B7-A951-9CB383D5181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72939340"/>
                </p:ext>
              </p:extLst>
            </p:nvPr>
          </p:nvGraphicFramePr>
          <p:xfrm>
            <a:off x="669603" y="2009698"/>
            <a:ext cx="5431220" cy="501383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19" name="Diagram 18">
              <a:extLst>
                <a:ext uri="{FF2B5EF4-FFF2-40B4-BE49-F238E27FC236}">
                  <a16:creationId xmlns:a16="http://schemas.microsoft.com/office/drawing/2014/main" id="{2FE81329-85CE-499B-B070-88F6C89B6D5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29941170"/>
                </p:ext>
              </p:extLst>
            </p:nvPr>
          </p:nvGraphicFramePr>
          <p:xfrm>
            <a:off x="630692" y="310901"/>
            <a:ext cx="5431220" cy="501383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C8A2AFF-F972-4FB0-AC9D-FE9493A2D2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78105">
              <a:off x="2840004" y="6106605"/>
              <a:ext cx="545672" cy="545672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414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2DC901-DD02-41AE-B2FE-A80F7A30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Process / Content Management</a:t>
            </a:r>
            <a:br>
              <a:rPr lang="en-US"/>
            </a:br>
            <a:r>
              <a:rPr lang="en-US" sz="3200"/>
              <a:t>Content creation and validation – Level 500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BE362F-6CCF-438C-8BBA-B6E7C3824322}"/>
              </a:ext>
            </a:extLst>
          </p:cNvPr>
          <p:cNvSpPr txBox="1"/>
          <p:nvPr/>
        </p:nvSpPr>
        <p:spPr>
          <a:xfrm>
            <a:off x="8608979" y="2032245"/>
            <a:ext cx="3430072" cy="308392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Extended with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Automation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Machine learning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Auto-tagging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Enhanced analytics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Viva Topics</a:t>
            </a:r>
          </a:p>
        </p:txBody>
      </p:sp>
      <p:sp>
        <p:nvSpPr>
          <p:cNvPr id="5" name="Oval 4" hidden="1">
            <a:extLst>
              <a:ext uri="{FF2B5EF4-FFF2-40B4-BE49-F238E27FC236}">
                <a16:creationId xmlns:a16="http://schemas.microsoft.com/office/drawing/2014/main" id="{E76DB840-331D-40D3-8B45-C70C46145B45}"/>
              </a:ext>
            </a:extLst>
          </p:cNvPr>
          <p:cNvSpPr>
            <a:spLocks noChangeAspect="1"/>
          </p:cNvSpPr>
          <p:nvPr/>
        </p:nvSpPr>
        <p:spPr bwMode="auto">
          <a:xfrm>
            <a:off x="4532731" y="2395384"/>
            <a:ext cx="313365" cy="31336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5" name="Oval 14" hidden="1">
            <a:extLst>
              <a:ext uri="{FF2B5EF4-FFF2-40B4-BE49-F238E27FC236}">
                <a16:creationId xmlns:a16="http://schemas.microsoft.com/office/drawing/2014/main" id="{2910153C-310C-479D-BDF4-CD96C84EB015}"/>
              </a:ext>
            </a:extLst>
          </p:cNvPr>
          <p:cNvSpPr>
            <a:spLocks noChangeAspect="1"/>
          </p:cNvSpPr>
          <p:nvPr/>
        </p:nvSpPr>
        <p:spPr bwMode="auto">
          <a:xfrm>
            <a:off x="4532732" y="5411228"/>
            <a:ext cx="313365" cy="31336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16" name="Oval 15" hidden="1">
            <a:extLst>
              <a:ext uri="{FF2B5EF4-FFF2-40B4-BE49-F238E27FC236}">
                <a16:creationId xmlns:a16="http://schemas.microsoft.com/office/drawing/2014/main" id="{FAA25A7A-03B6-4543-BA3A-6DD645E6A0E1}"/>
              </a:ext>
            </a:extLst>
          </p:cNvPr>
          <p:cNvSpPr>
            <a:spLocks noChangeAspect="1"/>
          </p:cNvSpPr>
          <p:nvPr/>
        </p:nvSpPr>
        <p:spPr bwMode="auto">
          <a:xfrm>
            <a:off x="1341007" y="5411227"/>
            <a:ext cx="313365" cy="31336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7" name="Oval 16" hidden="1">
            <a:extLst>
              <a:ext uri="{FF2B5EF4-FFF2-40B4-BE49-F238E27FC236}">
                <a16:creationId xmlns:a16="http://schemas.microsoft.com/office/drawing/2014/main" id="{B215F581-CCA8-4471-87C3-E379060FF52F}"/>
              </a:ext>
            </a:extLst>
          </p:cNvPr>
          <p:cNvSpPr>
            <a:spLocks noChangeAspect="1"/>
          </p:cNvSpPr>
          <p:nvPr/>
        </p:nvSpPr>
        <p:spPr bwMode="auto">
          <a:xfrm>
            <a:off x="1341007" y="2395385"/>
            <a:ext cx="313365" cy="31336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FE9629-D669-48CD-ABED-3AD934808151}"/>
              </a:ext>
            </a:extLst>
          </p:cNvPr>
          <p:cNvGrpSpPr/>
          <p:nvPr/>
        </p:nvGrpSpPr>
        <p:grpSpPr>
          <a:xfrm>
            <a:off x="951875" y="310901"/>
            <a:ext cx="6243637" cy="7101730"/>
            <a:chOff x="475214" y="310901"/>
            <a:chExt cx="6243637" cy="710173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A3281D-1900-4126-99E2-39CFF2B22A86}"/>
                </a:ext>
              </a:extLst>
            </p:cNvPr>
            <p:cNvSpPr/>
            <p:nvPr/>
          </p:nvSpPr>
          <p:spPr>
            <a:xfrm>
              <a:off x="475214" y="1669789"/>
              <a:ext cx="6243637" cy="5742842"/>
            </a:xfrm>
            <a:prstGeom prst="roundRect">
              <a:avLst>
                <a:gd name="adj" fmla="val 7258"/>
              </a:avLst>
            </a:prstGeom>
            <a:gradFill>
              <a:gsLst>
                <a:gs pos="51000">
                  <a:srgbClr val="BD1724"/>
                </a:gs>
                <a:gs pos="0">
                  <a:schemeClr val="accent3"/>
                </a:gs>
                <a:gs pos="81000">
                  <a:srgbClr val="03787C"/>
                </a:gs>
                <a:gs pos="68000">
                  <a:srgbClr val="5155AC"/>
                </a:gs>
                <a:gs pos="100000">
                  <a:schemeClr val="accent2"/>
                </a:gs>
              </a:gsLst>
              <a:lin ang="2700000" scaled="0"/>
            </a:gradFill>
            <a:ln>
              <a:solidFill>
                <a:srgbClr val="5155AC"/>
              </a:solidFill>
            </a:ln>
            <a:scene3d>
              <a:camera prst="isometricTopUp">
                <a:rot lat="19476216" lon="18883142" rev="3609745"/>
              </a:camera>
              <a:lightRig rig="threePt" dir="t"/>
            </a:scene3d>
            <a:sp3d extrusionH="139700"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2400">
                  <a:solidFill>
                    <a:schemeClr val="bg1"/>
                  </a:solidFill>
                </a:rPr>
                <a:t>M365</a:t>
              </a:r>
            </a:p>
          </p:txBody>
        </p:sp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E86B6846-AAF1-49B7-A951-9CB383D5181E}"/>
                </a:ext>
              </a:extLst>
            </p:cNvPr>
            <p:cNvGraphicFramePr/>
            <p:nvPr/>
          </p:nvGraphicFramePr>
          <p:xfrm>
            <a:off x="669603" y="2009698"/>
            <a:ext cx="5431220" cy="501383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19" name="Diagram 18">
              <a:extLst>
                <a:ext uri="{FF2B5EF4-FFF2-40B4-BE49-F238E27FC236}">
                  <a16:creationId xmlns:a16="http://schemas.microsoft.com/office/drawing/2014/main" id="{2FE81329-85CE-499B-B070-88F6C89B6D59}"/>
                </a:ext>
              </a:extLst>
            </p:cNvPr>
            <p:cNvGraphicFramePr/>
            <p:nvPr/>
          </p:nvGraphicFramePr>
          <p:xfrm>
            <a:off x="630692" y="310901"/>
            <a:ext cx="5431220" cy="501383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C8A2AFF-F972-4FB0-AC9D-FE9493A2D2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78105">
              <a:off x="2840004" y="6106605"/>
              <a:ext cx="545672" cy="545672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6487492-4D16-46DC-AECE-027E7CF99C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62629" y="2009698"/>
            <a:ext cx="1889411" cy="2492114"/>
          </a:xfrm>
          <a:prstGeom prst="rect">
            <a:avLst/>
          </a:prstGeom>
          <a:effectLst>
            <a:outerShdw blurRad="76200" dir="8100000" sy="-23000" kx="800400" algn="br" rotWithShape="0">
              <a:prstClr val="black">
                <a:alpha val="20000"/>
              </a:prstClr>
            </a:outerShdw>
          </a:effec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5C9118A-F341-48FA-9F63-CBB8273865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3" t="7159" r="26027" b="2035"/>
          <a:stretch/>
        </p:blipFill>
        <p:spPr bwMode="auto">
          <a:xfrm>
            <a:off x="65453" y="2920916"/>
            <a:ext cx="1889411" cy="173224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424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93FA4B-9012-4E06-B5AB-2D36A9F75D89}"/>
              </a:ext>
            </a:extLst>
          </p:cNvPr>
          <p:cNvSpPr/>
          <p:nvPr/>
        </p:nvSpPr>
        <p:spPr bwMode="auto">
          <a:xfrm>
            <a:off x="665018" y="1655618"/>
            <a:ext cx="5702485" cy="5195455"/>
          </a:xfrm>
          <a:prstGeom prst="roundRect">
            <a:avLst>
              <a:gd name="adj" fmla="val 4533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Intranet (external)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2DC901-DD02-41AE-B2FE-A80F7A30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Process / Content Management</a:t>
            </a:r>
            <a:br>
              <a:rPr lang="en-US"/>
            </a:br>
            <a:r>
              <a:rPr lang="en-US" sz="3200"/>
              <a:t>Content creation and validation – Nirvana?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BE362F-6CCF-438C-8BBA-B6E7C3824322}"/>
              </a:ext>
            </a:extLst>
          </p:cNvPr>
          <p:cNvSpPr txBox="1"/>
          <p:nvPr/>
        </p:nvSpPr>
        <p:spPr>
          <a:xfrm>
            <a:off x="6367503" y="2096205"/>
            <a:ext cx="5597518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management loops everywhere!</a:t>
            </a:r>
          </a:p>
        </p:txBody>
      </p:sp>
      <p:sp>
        <p:nvSpPr>
          <p:cNvPr id="36" name="Arrow: Curved Left 35">
            <a:extLst>
              <a:ext uri="{FF2B5EF4-FFF2-40B4-BE49-F238E27FC236}">
                <a16:creationId xmlns:a16="http://schemas.microsoft.com/office/drawing/2014/main" id="{B510E9E6-4002-4433-9C5D-3510CD684BF4}"/>
              </a:ext>
            </a:extLst>
          </p:cNvPr>
          <p:cNvSpPr/>
          <p:nvPr/>
        </p:nvSpPr>
        <p:spPr bwMode="auto">
          <a:xfrm>
            <a:off x="4864185" y="3213581"/>
            <a:ext cx="1868750" cy="2097999"/>
          </a:xfrm>
          <a:prstGeom prst="curvedLeftArrow">
            <a:avLst>
              <a:gd name="adj1" fmla="val 25000"/>
              <a:gd name="adj2" fmla="val 41698"/>
              <a:gd name="adj3" fmla="val 25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8" name="Graphic 37" descr="Earth globe: Americas with solid fill">
            <a:extLst>
              <a:ext uri="{FF2B5EF4-FFF2-40B4-BE49-F238E27FC236}">
                <a16:creationId xmlns:a16="http://schemas.microsoft.com/office/drawing/2014/main" id="{6541E0F7-22FE-4E16-8EB7-3ECDE1240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8237" y="3801130"/>
            <a:ext cx="914400" cy="9144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27B589-2BDC-4AD2-8D4D-2341FE6EB311}"/>
              </a:ext>
            </a:extLst>
          </p:cNvPr>
          <p:cNvSpPr/>
          <p:nvPr/>
        </p:nvSpPr>
        <p:spPr bwMode="auto">
          <a:xfrm>
            <a:off x="4675564" y="1861369"/>
            <a:ext cx="1297830" cy="48615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Share / Consume</a:t>
            </a: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CB3B2232-1CAF-4711-ACCB-EF50740FAF8B}"/>
              </a:ext>
            </a:extLst>
          </p:cNvPr>
          <p:cNvSpPr/>
          <p:nvPr/>
        </p:nvSpPr>
        <p:spPr>
          <a:xfrm rot="20842876">
            <a:off x="3095623" y="2130044"/>
            <a:ext cx="1620206" cy="835226"/>
          </a:xfrm>
          <a:prstGeom prst="bentArrow">
            <a:avLst>
              <a:gd name="adj1" fmla="val 23828"/>
              <a:gd name="adj2" fmla="val 26853"/>
              <a:gd name="adj3" fmla="val 32815"/>
              <a:gd name="adj4" fmla="val 875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7D7864-EE64-4FCA-99B6-40D8C7AF4C2E}"/>
              </a:ext>
            </a:extLst>
          </p:cNvPr>
          <p:cNvGrpSpPr/>
          <p:nvPr/>
        </p:nvGrpSpPr>
        <p:grpSpPr>
          <a:xfrm>
            <a:off x="781484" y="2700067"/>
            <a:ext cx="4055722" cy="4037672"/>
            <a:chOff x="379379" y="1506134"/>
            <a:chExt cx="5340837" cy="533903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05DA125-7A50-472C-BC9F-22DFFF2BB6FE}"/>
                </a:ext>
              </a:extLst>
            </p:cNvPr>
            <p:cNvGrpSpPr/>
            <p:nvPr/>
          </p:nvGrpSpPr>
          <p:grpSpPr>
            <a:xfrm>
              <a:off x="379379" y="2689578"/>
              <a:ext cx="4726555" cy="4155588"/>
              <a:chOff x="215529" y="1552903"/>
              <a:chExt cx="5853443" cy="514634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E5E704F1-96AF-4AA5-BABB-3D886A95CD68}"/>
                  </a:ext>
                </a:extLst>
              </p:cNvPr>
              <p:cNvSpPr/>
              <p:nvPr/>
            </p:nvSpPr>
            <p:spPr>
              <a:xfrm>
                <a:off x="215529" y="1552903"/>
                <a:ext cx="5853443" cy="5146348"/>
              </a:xfrm>
              <a:prstGeom prst="roundRect">
                <a:avLst>
                  <a:gd name="adj" fmla="val 7258"/>
                </a:avLst>
              </a:prstGeom>
              <a:gradFill>
                <a:gsLst>
                  <a:gs pos="0">
                    <a:srgbClr val="5155AC"/>
                  </a:gs>
                  <a:gs pos="59000">
                    <a:srgbClr val="03787C"/>
                  </a:gs>
                  <a:gs pos="47000">
                    <a:srgbClr val="5155AC"/>
                  </a:gs>
                  <a:gs pos="100000">
                    <a:schemeClr val="accent2"/>
                  </a:gs>
                </a:gsLst>
                <a:lin ang="2700000" scaled="0"/>
              </a:gradFill>
              <a:ln>
                <a:solidFill>
                  <a:srgbClr val="5155AC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100">
                    <a:solidFill>
                      <a:schemeClr val="bg1"/>
                    </a:solidFill>
                  </a:rPr>
                  <a:t>Team Site(s)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AFEC71-5D7E-458C-8E19-62E61D07243E}"/>
                  </a:ext>
                </a:extLst>
              </p:cNvPr>
              <p:cNvSpPr txBox="1"/>
              <p:nvPr/>
            </p:nvSpPr>
            <p:spPr>
              <a:xfrm>
                <a:off x="4186422" y="5975807"/>
                <a:ext cx="1762288" cy="604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>
                    <a:solidFill>
                      <a:schemeClr val="bg1"/>
                    </a:solidFill>
                  </a:rPr>
                  <a:t>SharePoint Sites /OneDrive</a:t>
                </a:r>
              </a:p>
            </p:txBody>
          </p:sp>
          <p:graphicFrame>
            <p:nvGraphicFramePr>
              <p:cNvPr id="9" name="Diagram 8">
                <a:extLst>
                  <a:ext uri="{FF2B5EF4-FFF2-40B4-BE49-F238E27FC236}">
                    <a16:creationId xmlns:a16="http://schemas.microsoft.com/office/drawing/2014/main" id="{943A1A80-F198-4634-8D26-DCCB700D0BC0}"/>
                  </a:ext>
                </a:extLst>
              </p:cNvPr>
              <p:cNvGraphicFramePr/>
              <p:nvPr/>
            </p:nvGraphicFramePr>
            <p:xfrm>
              <a:off x="397230" y="1552903"/>
              <a:ext cx="5431220" cy="50138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E1821BC-9BFC-4CA4-91B6-2ECD595448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532731" y="2395384"/>
                <a:ext cx="313365" cy="31336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0559A7E-C54A-475A-935D-8570D30884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532732" y="5411228"/>
                <a:ext cx="313365" cy="31336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546AD9B-EF1B-4896-BEAB-877E4B4C6C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41007" y="5411227"/>
                <a:ext cx="313365" cy="31336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3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DA6CD3E-ADA9-4FBB-914E-CD172E64DB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41007" y="2395385"/>
                <a:ext cx="313365" cy="31336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4</a:t>
                </a:r>
              </a:p>
            </p:txBody>
          </p:sp>
        </p:grp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B9F691-CB0D-4DFE-8D67-EF76A92FF801}"/>
                </a:ext>
              </a:extLst>
            </p:cNvPr>
            <p:cNvSpPr/>
            <p:nvPr/>
          </p:nvSpPr>
          <p:spPr>
            <a:xfrm>
              <a:off x="379379" y="1506134"/>
              <a:ext cx="4726555" cy="1180480"/>
            </a:xfrm>
            <a:prstGeom prst="roundRect">
              <a:avLst/>
            </a:prstGeom>
            <a:solidFill>
              <a:srgbClr val="008080"/>
            </a:solidFill>
            <a:ln>
              <a:solidFill>
                <a:srgbClr val="00808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1400">
                  <a:solidFill>
                    <a:schemeClr val="bg1"/>
                  </a:solidFill>
                </a:rPr>
                <a:t>Communication Site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24107AC-3218-4D84-933D-A3DE02F408E4}"/>
                </a:ext>
              </a:extLst>
            </p:cNvPr>
            <p:cNvGrpSpPr/>
            <p:nvPr/>
          </p:nvGrpSpPr>
          <p:grpSpPr>
            <a:xfrm>
              <a:off x="3247156" y="2328863"/>
              <a:ext cx="2473060" cy="3041765"/>
              <a:chOff x="8327627" y="2665624"/>
              <a:chExt cx="2900725" cy="2847205"/>
            </a:xfrm>
          </p:grpSpPr>
          <p:sp>
            <p:nvSpPr>
              <p:cNvPr id="19" name="Arrow: Bent 18">
                <a:extLst>
                  <a:ext uri="{FF2B5EF4-FFF2-40B4-BE49-F238E27FC236}">
                    <a16:creationId xmlns:a16="http://schemas.microsoft.com/office/drawing/2014/main" id="{8FB9BC51-E3FC-493D-8A64-2FD5A3060B25}"/>
                  </a:ext>
                </a:extLst>
              </p:cNvPr>
              <p:cNvSpPr/>
              <p:nvPr/>
            </p:nvSpPr>
            <p:spPr>
              <a:xfrm rot="18554250" flipH="1" flipV="1">
                <a:off x="8924181" y="2458878"/>
                <a:ext cx="1419912" cy="1833403"/>
              </a:xfrm>
              <a:prstGeom prst="bentArrow">
                <a:avLst>
                  <a:gd name="adj1" fmla="val 21145"/>
                  <a:gd name="adj2" fmla="val 25000"/>
                  <a:gd name="adj3" fmla="val 32815"/>
                  <a:gd name="adj4" fmla="val 87500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Arrow: Bent 19">
                <a:extLst>
                  <a:ext uri="{FF2B5EF4-FFF2-40B4-BE49-F238E27FC236}">
                    <a16:creationId xmlns:a16="http://schemas.microsoft.com/office/drawing/2014/main" id="{76423500-1EF2-4B63-9011-FAF74EB53E38}"/>
                  </a:ext>
                </a:extLst>
              </p:cNvPr>
              <p:cNvSpPr/>
              <p:nvPr/>
            </p:nvSpPr>
            <p:spPr>
              <a:xfrm rot="18554250" flipH="1" flipV="1">
                <a:off x="8498147" y="2782623"/>
                <a:ext cx="2559686" cy="2900725"/>
              </a:xfrm>
              <a:prstGeom prst="bentArrow">
                <a:avLst>
                  <a:gd name="adj1" fmla="val 11962"/>
                  <a:gd name="adj2" fmla="val 16310"/>
                  <a:gd name="adj3" fmla="val 19693"/>
                  <a:gd name="adj4" fmla="val 67535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2BEC08-8AF3-4A3D-8CCB-0F6AE25F8025}"/>
                  </a:ext>
                </a:extLst>
              </p:cNvPr>
              <p:cNvSpPr txBox="1"/>
              <p:nvPr/>
            </p:nvSpPr>
            <p:spPr>
              <a:xfrm>
                <a:off x="9610737" y="3128349"/>
                <a:ext cx="1367944" cy="34284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/>
                  <a:t>Feedback</a:t>
                </a:r>
              </a:p>
            </p:txBody>
          </p:sp>
        </p:grpSp>
        <p:sp>
          <p:nvSpPr>
            <p:cNvPr id="22" name="Arrow: Bent 21">
              <a:extLst>
                <a:ext uri="{FF2B5EF4-FFF2-40B4-BE49-F238E27FC236}">
                  <a16:creationId xmlns:a16="http://schemas.microsoft.com/office/drawing/2014/main" id="{20D21882-772F-4F53-95FF-619AD3FB8666}"/>
                </a:ext>
              </a:extLst>
            </p:cNvPr>
            <p:cNvSpPr/>
            <p:nvPr/>
          </p:nvSpPr>
          <p:spPr>
            <a:xfrm rot="20842876">
              <a:off x="1876186" y="2088006"/>
              <a:ext cx="1591066" cy="1145939"/>
            </a:xfrm>
            <a:prstGeom prst="bentArrow">
              <a:avLst>
                <a:gd name="adj1" fmla="val 25000"/>
                <a:gd name="adj2" fmla="val 26853"/>
                <a:gd name="adj3" fmla="val 32815"/>
                <a:gd name="adj4" fmla="val 8750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BC4DF03-513A-4E61-828C-F4E6131A8FA7}"/>
                </a:ext>
              </a:extLst>
            </p:cNvPr>
            <p:cNvSpPr/>
            <p:nvPr/>
          </p:nvSpPr>
          <p:spPr>
            <a:xfrm>
              <a:off x="3382059" y="1681807"/>
              <a:ext cx="1529657" cy="738027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Consume</a:t>
              </a:r>
              <a:endParaRPr lang="en-US" sz="1400">
                <a:solidFill>
                  <a:schemeClr val="tx1"/>
                </a:solidFill>
                <a:cs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2113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365 PPT Template - 2017">
  <a:themeElements>
    <a:clrScheme name="M365 PnP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1973B9"/>
      </a:accent1>
      <a:accent2>
        <a:srgbClr val="03787C"/>
      </a:accent2>
      <a:accent3>
        <a:srgbClr val="D83B01"/>
      </a:accent3>
      <a:accent4>
        <a:srgbClr val="5C2D91"/>
      </a:accent4>
      <a:accent5>
        <a:srgbClr val="2F2F2F"/>
      </a:accent5>
      <a:accent6>
        <a:srgbClr val="D2D2D2"/>
      </a:accent6>
      <a:hlink>
        <a:srgbClr val="1973B9"/>
      </a:hlink>
      <a:folHlink>
        <a:srgbClr val="1973B9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8731B8D-71DF-4B59-9B29-9A7728FB6D81}" vid="{61BA5E4D-07DE-4EBA-A570-6F98053473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a79e9eb2-e8b5-4da4-a99d-e60e7d4ffe7f" xsi:nil="true"/>
    <TaxKeywordTaxHTField xmlns="4599b17f-7814-4a3d-9acb-8dbcbdaad473">
      <Terms xmlns="http://schemas.microsoft.com/office/infopath/2007/PartnerControls"/>
    </TaxKeywordTaxHTField>
    <Document_x0020_Status xmlns="a79e9eb2-e8b5-4da4-a99d-e60e7d4ffe7f">Pre-Draft</Document_x0020_Status>
    <TaxCatchAll xmlns="d591a979-0bac-4b23-9603-e6fb7f7a49be"/>
    <Category xmlns="a79e9eb2-e8b5-4da4-a99d-e60e7d4ffe7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F993B44EF7594681A08E0B31A65FE8" ma:contentTypeVersion="17" ma:contentTypeDescription="Create a new document." ma:contentTypeScope="" ma:versionID="f10e30fee840ba217c5ca7ce9886c367">
  <xsd:schema xmlns:xsd="http://www.w3.org/2001/XMLSchema" xmlns:xs="http://www.w3.org/2001/XMLSchema" xmlns:p="http://schemas.microsoft.com/office/2006/metadata/properties" xmlns:ns2="a79e9eb2-e8b5-4da4-a99d-e60e7d4ffe7f" xmlns:ns3="4599b17f-7814-4a3d-9acb-8dbcbdaad473" xmlns:ns4="d591a979-0bac-4b23-9603-e6fb7f7a49be" targetNamespace="http://schemas.microsoft.com/office/2006/metadata/properties" ma:root="true" ma:fieldsID="f7aeb4d34fda021e005abbe5c5f38a8b" ns2:_="" ns3:_="" ns4:_="">
    <xsd:import namespace="a79e9eb2-e8b5-4da4-a99d-e60e7d4ffe7f"/>
    <xsd:import namespace="4599b17f-7814-4a3d-9acb-8dbcbdaad473"/>
    <xsd:import namespace="d591a979-0bac-4b23-9603-e6fb7f7a49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Document_x0020_Status" minOccurs="0"/>
                <xsd:element ref="ns3:TaxKeywordTaxHTField" minOccurs="0"/>
                <xsd:element ref="ns4:TaxCatchAll" minOccurs="0"/>
                <xsd:element ref="ns2:MediaServiceDateTaken" minOccurs="0"/>
                <xsd:element ref="ns2:MediaServiceLocation" minOccurs="0"/>
                <xsd:element ref="ns2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9e9eb2-e8b5-4da4-a99d-e60e7d4ffe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Document_x0020_Status" ma:index="18" nillable="true" ma:displayName="Document Status" ma:format="Dropdown" ma:internalName="Document_x0020_Status">
      <xsd:simpleType>
        <xsd:union memberTypes="dms:Text">
          <xsd:simpleType>
            <xsd:restriction base="dms:Choice">
              <xsd:enumeration value="Pre-Draft"/>
              <xsd:enumeration value="In Progress"/>
              <xsd:enumeration value="Ready to Git"/>
              <xsd:enumeration value="Added to Git"/>
              <xsd:enumeration value="Update Git"/>
              <xsd:enumeration value="N/A"/>
            </xsd:restriction>
          </xsd:simpleType>
        </xsd:union>
      </xsd:simpleType>
    </xsd:element>
    <xsd:element name="MediaServiceDateTaken" ma:index="2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Category" ma:index="24" nillable="true" ma:displayName="Category" ma:description="Type or purpose of document" ma:format="Dropdown" ma:internalName="Category">
      <xsd:simpleType>
        <xsd:union memberTypes="dms:Text">
          <xsd:simpleType>
            <xsd:restriction base="dms:Choice">
              <xsd:enumeration value="Competency"/>
              <xsd:enumeration value="Elevate"/>
              <xsd:enumeration value="Principle"/>
              <xsd:enumeration value="Presentation"/>
              <xsd:enumeration value="Supporting info"/>
              <xsd:enumeration value="Tool"/>
              <xsd:enumeration value="Template"/>
              <xsd:enumeration value="Other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99b17f-7814-4a3d-9acb-8dbcbdaad47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KeywordTaxHTField" ma:index="20" nillable="true" ma:taxonomy="true" ma:internalName="TaxKeywordTaxHTField" ma:taxonomyFieldName="TaxKeyword" ma:displayName="Enterprise Keywords" ma:fieldId="{23f27201-bee3-471e-b2e7-b64fd8b7ca38}" ma:taxonomyMulti="true" ma:sspId="c706dc76-2335-4c47-941e-db163a11271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91a979-0bac-4b23-9603-e6fb7f7a49be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2bb1effd-0e51-48b8-b723-533916a1f2dd}" ma:internalName="TaxCatchAll" ma:showField="CatchAllData" ma:web="4599b17f-7814-4a3d-9acb-8dbcbdaad47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4599b17f-7814-4a3d-9acb-8dbcbdaad473"/>
    <ds:schemaRef ds:uri="a79e9eb2-e8b5-4da4-a99d-e60e7d4ffe7f"/>
    <ds:schemaRef ds:uri="d591a979-0bac-4b23-9603-e6fb7f7a49b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AFC461-E9A9-439A-94C3-0B132AE4D00F}">
  <ds:schemaRefs>
    <ds:schemaRef ds:uri="4599b17f-7814-4a3d-9acb-8dbcbdaad473"/>
    <ds:schemaRef ds:uri="a79e9eb2-e8b5-4da4-a99d-e60e7d4ffe7f"/>
    <ds:schemaRef ds:uri="d591a979-0bac-4b23-9603-e6fb7f7a49b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936</Words>
  <Application>Microsoft Office PowerPoint</Application>
  <PresentationFormat>Custom</PresentationFormat>
  <Paragraphs>156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Consolas</vt:lpstr>
      <vt:lpstr>Segoe UI</vt:lpstr>
      <vt:lpstr>Segoe UI Light</vt:lpstr>
      <vt:lpstr>Segoe UI Semibold</vt:lpstr>
      <vt:lpstr>Wingdings</vt:lpstr>
      <vt:lpstr>Office 365 PPT Template - 2017</vt:lpstr>
      <vt:lpstr>Overview</vt:lpstr>
      <vt:lpstr>Work Process / Content Management Content creation and validation – Level 100</vt:lpstr>
      <vt:lpstr>Work Process / Content Management Content creation and validation – Level 200</vt:lpstr>
      <vt:lpstr>Work Process / Content Management Content creation and validation – Level 300</vt:lpstr>
      <vt:lpstr>Work Process / Content Management Content creation and validation – Level 400</vt:lpstr>
      <vt:lpstr>Work Process / Content Management Content creation and validation – Level 400</vt:lpstr>
      <vt:lpstr>Work Process / Content Management Content creation and validation – Level 500</vt:lpstr>
      <vt:lpstr>Work Process / Content Management Content creation and validation – Nirvana?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SharePoint Development SIG –  Bi-weekly sync</dc:title>
  <dc:creator>Patrick Rodgers</dc:creator>
  <cp:lastModifiedBy>Marc Anderson</cp:lastModifiedBy>
  <cp:revision>3</cp:revision>
  <dcterms:modified xsi:type="dcterms:W3CDTF">2021-06-08T20:50:42Z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0x0101009EF993B44EF7594681A08E0B31A65FE8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vesaj@microsoft.com</vt:lpwstr>
  </property>
  <property fmtid="{D5CDD505-2E9C-101B-9397-08002B2CF9AE}" pid="14" name="MSIP_Label_f42aa342-8706-4288-bd11-ebb85995028c_SetDate">
    <vt:lpwstr>2017-11-09T07:32:25.6996789Z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  <property fmtid="{D5CDD505-2E9C-101B-9397-08002B2CF9AE}" pid="19" name="AuthorIds_UIVersion_5120">
    <vt:lpwstr>13,11</vt:lpwstr>
  </property>
  <property fmtid="{D5CDD505-2E9C-101B-9397-08002B2CF9AE}" pid="20" name="TaxKeyword">
    <vt:lpwstr/>
  </property>
</Properties>
</file>